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8"/>
  </p:notesMasterIdLst>
  <p:handoutMasterIdLst>
    <p:handoutMasterId r:id="rId19"/>
  </p:handoutMasterIdLst>
  <p:sldIdLst>
    <p:sldId id="257" r:id="rId2"/>
    <p:sldId id="259" r:id="rId3"/>
    <p:sldId id="272" r:id="rId4"/>
    <p:sldId id="273" r:id="rId5"/>
    <p:sldId id="274" r:id="rId6"/>
    <p:sldId id="412" r:id="rId7"/>
    <p:sldId id="413" r:id="rId8"/>
    <p:sldId id="276" r:id="rId9"/>
    <p:sldId id="277" r:id="rId10"/>
    <p:sldId id="278" r:id="rId11"/>
    <p:sldId id="279" r:id="rId12"/>
    <p:sldId id="280" r:id="rId13"/>
    <p:sldId id="281" r:id="rId14"/>
    <p:sldId id="282" r:id="rId15"/>
    <p:sldId id="283" r:id="rId16"/>
    <p:sldId id="284" r:id="rId17"/>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8" d="100"/>
          <a:sy n="78" d="100"/>
        </p:scale>
        <p:origin x="3246"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9E7B965-7953-C822-3DDD-99256D31ED2A}"/>
              </a:ext>
            </a:extLst>
          </p:cNvPr>
          <p:cNvSpPr>
            <a:spLocks noGrp="1"/>
          </p:cNvSpPr>
          <p:nvPr>
            <p:ph type="hdr" sz="quarter"/>
          </p:nvPr>
        </p:nvSpPr>
        <p:spPr>
          <a:xfrm>
            <a:off x="0" y="0"/>
            <a:ext cx="3169920" cy="481728"/>
          </a:xfrm>
          <a:prstGeom prst="rect">
            <a:avLst/>
          </a:prstGeom>
        </p:spPr>
        <p:txBody>
          <a:bodyPr vert="horz" lIns="96647" tIns="48324" rIns="96647" bIns="48324" rtlCol="0"/>
          <a:lstStyle>
            <a:lvl1pPr algn="l">
              <a:defRPr sz="1200"/>
            </a:lvl1pPr>
          </a:lstStyle>
          <a:p>
            <a:r>
              <a:rPr lang="en-US" sz="1000">
                <a:latin typeface="Arial" panose="020B0604020202020204" pitchFamily="34" charset="0"/>
                <a:cs typeface="Arial" panose="020B0604020202020204" pitchFamily="34" charset="0"/>
              </a:rPr>
              <a:t>Class – A Study Of The Psalms (57)</a:t>
            </a:r>
          </a:p>
        </p:txBody>
      </p:sp>
      <p:sp>
        <p:nvSpPr>
          <p:cNvPr id="3" name="Date Placeholder 2">
            <a:extLst>
              <a:ext uri="{FF2B5EF4-FFF2-40B4-BE49-F238E27FC236}">
                <a16:creationId xmlns:a16="http://schemas.microsoft.com/office/drawing/2014/main" id="{E39D6E89-E9FD-2E0B-ADE0-47DBC24D911E}"/>
              </a:ext>
            </a:extLst>
          </p:cNvPr>
          <p:cNvSpPr>
            <a:spLocks noGrp="1"/>
          </p:cNvSpPr>
          <p:nvPr>
            <p:ph type="dt" sz="quarter" idx="1"/>
          </p:nvPr>
        </p:nvSpPr>
        <p:spPr>
          <a:xfrm>
            <a:off x="4143587" y="0"/>
            <a:ext cx="3169920" cy="481728"/>
          </a:xfrm>
          <a:prstGeom prst="rect">
            <a:avLst/>
          </a:prstGeom>
        </p:spPr>
        <p:txBody>
          <a:bodyPr vert="horz" lIns="96647" tIns="48324" rIns="96647" bIns="48324" rtlCol="0"/>
          <a:lstStyle>
            <a:lvl1pPr algn="r">
              <a:defRPr sz="1200"/>
            </a:lvl1pPr>
          </a:lstStyle>
          <a:p>
            <a:r>
              <a:rPr lang="en-US" sz="1000">
                <a:latin typeface="Arial" panose="020B0604020202020204" pitchFamily="34" charset="0"/>
                <a:cs typeface="Arial" panose="020B0604020202020204" pitchFamily="34" charset="0"/>
              </a:rPr>
              <a:t>1/15/2023 am class</a:t>
            </a:r>
          </a:p>
        </p:txBody>
      </p:sp>
      <p:sp>
        <p:nvSpPr>
          <p:cNvPr id="4" name="Footer Placeholder 3">
            <a:extLst>
              <a:ext uri="{FF2B5EF4-FFF2-40B4-BE49-F238E27FC236}">
                <a16:creationId xmlns:a16="http://schemas.microsoft.com/office/drawing/2014/main" id="{504FA06E-E389-E59A-7FF8-271BC5A467F5}"/>
              </a:ext>
            </a:extLst>
          </p:cNvPr>
          <p:cNvSpPr>
            <a:spLocks noGrp="1"/>
          </p:cNvSpPr>
          <p:nvPr>
            <p:ph type="ftr" sz="quarter" idx="2"/>
          </p:nvPr>
        </p:nvSpPr>
        <p:spPr>
          <a:xfrm>
            <a:off x="0" y="9119476"/>
            <a:ext cx="3169920" cy="481727"/>
          </a:xfrm>
          <a:prstGeom prst="rect">
            <a:avLst/>
          </a:prstGeom>
        </p:spPr>
        <p:txBody>
          <a:bodyPr vert="horz" lIns="96647" tIns="48324" rIns="96647" bIns="48324"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2C5A0AB5-90BF-57C1-6A48-E40C51B0B1D1}"/>
              </a:ext>
            </a:extLst>
          </p:cNvPr>
          <p:cNvSpPr>
            <a:spLocks noGrp="1"/>
          </p:cNvSpPr>
          <p:nvPr>
            <p:ph type="sldNum" sz="quarter" idx="3"/>
          </p:nvPr>
        </p:nvSpPr>
        <p:spPr>
          <a:xfrm>
            <a:off x="4143587" y="9119476"/>
            <a:ext cx="3169920" cy="481727"/>
          </a:xfrm>
          <a:prstGeom prst="rect">
            <a:avLst/>
          </a:prstGeom>
        </p:spPr>
        <p:txBody>
          <a:bodyPr vert="horz" lIns="96647" tIns="48324" rIns="96647" bIns="48324" rtlCol="0" anchor="b"/>
          <a:lstStyle>
            <a:lvl1pPr algn="r">
              <a:defRPr sz="1200"/>
            </a:lvl1pPr>
          </a:lstStyle>
          <a:p>
            <a:fld id="{BE304DB6-01D7-45EE-A202-9543EA55C654}"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43324177"/>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47" tIns="48324" rIns="96647" bIns="48324" rtlCol="0"/>
          <a:lstStyle>
            <a:lvl1pPr algn="l">
              <a:defRPr sz="1200"/>
            </a:lvl1pPr>
          </a:lstStyle>
          <a:p>
            <a:r>
              <a:rPr lang="en-US"/>
              <a:t>Class – A Study Of The Psalms (57)</a:t>
            </a:r>
          </a:p>
        </p:txBody>
      </p:sp>
      <p:sp>
        <p:nvSpPr>
          <p:cNvPr id="3" name="Date Placeholder 2"/>
          <p:cNvSpPr>
            <a:spLocks noGrp="1"/>
          </p:cNvSpPr>
          <p:nvPr>
            <p:ph type="dt" idx="1"/>
          </p:nvPr>
        </p:nvSpPr>
        <p:spPr>
          <a:xfrm>
            <a:off x="4143587" y="0"/>
            <a:ext cx="3169920" cy="481728"/>
          </a:xfrm>
          <a:prstGeom prst="rect">
            <a:avLst/>
          </a:prstGeom>
        </p:spPr>
        <p:txBody>
          <a:bodyPr vert="horz" lIns="96647" tIns="48324" rIns="96647" bIns="48324" rtlCol="0"/>
          <a:lstStyle>
            <a:lvl1pPr algn="r">
              <a:defRPr sz="1200"/>
            </a:lvl1pPr>
          </a:lstStyle>
          <a:p>
            <a:r>
              <a:rPr lang="en-US"/>
              <a:t>1/15/2023 am class</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47" tIns="48324" rIns="96647" bIns="48324" rtlCol="0" anchor="ctr"/>
          <a:lstStyle/>
          <a:p>
            <a:endParaRPr lang="en-US"/>
          </a:p>
        </p:txBody>
      </p:sp>
      <p:sp>
        <p:nvSpPr>
          <p:cNvPr id="5" name="Notes Placeholder 4"/>
          <p:cNvSpPr>
            <a:spLocks noGrp="1"/>
          </p:cNvSpPr>
          <p:nvPr>
            <p:ph type="body" sz="quarter" idx="3"/>
          </p:nvPr>
        </p:nvSpPr>
        <p:spPr>
          <a:xfrm>
            <a:off x="731521" y="4620577"/>
            <a:ext cx="5852160" cy="3780472"/>
          </a:xfrm>
          <a:prstGeom prst="rect">
            <a:avLst/>
          </a:prstGeom>
        </p:spPr>
        <p:txBody>
          <a:bodyPr vert="horz" lIns="96647" tIns="48324" rIns="96647" bIns="4832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6"/>
            <a:ext cx="3169920" cy="481727"/>
          </a:xfrm>
          <a:prstGeom prst="rect">
            <a:avLst/>
          </a:prstGeom>
        </p:spPr>
        <p:txBody>
          <a:bodyPr vert="horz" lIns="96647" tIns="48324" rIns="96647" bIns="48324" rtlCol="0" anchor="b"/>
          <a:lstStyle>
            <a:lvl1pPr algn="l">
              <a:defRPr sz="1200"/>
            </a:lvl1pPr>
          </a:lstStyle>
          <a:p>
            <a:r>
              <a:rPr lang="en-US"/>
              <a:t>Micky Galloway</a:t>
            </a:r>
          </a:p>
        </p:txBody>
      </p:sp>
      <p:sp>
        <p:nvSpPr>
          <p:cNvPr id="7" name="Slide Number Placeholder 6"/>
          <p:cNvSpPr>
            <a:spLocks noGrp="1"/>
          </p:cNvSpPr>
          <p:nvPr>
            <p:ph type="sldNum" sz="quarter" idx="5"/>
          </p:nvPr>
        </p:nvSpPr>
        <p:spPr>
          <a:xfrm>
            <a:off x="4143587" y="9119476"/>
            <a:ext cx="3169920" cy="481727"/>
          </a:xfrm>
          <a:prstGeom prst="rect">
            <a:avLst/>
          </a:prstGeom>
        </p:spPr>
        <p:txBody>
          <a:bodyPr vert="horz" lIns="96647" tIns="48324" rIns="96647" bIns="48324" rtlCol="0" anchor="b"/>
          <a:lstStyle>
            <a:lvl1pPr algn="r">
              <a:defRPr sz="1200"/>
            </a:lvl1pPr>
          </a:lstStyle>
          <a:p>
            <a:fld id="{B3A100DF-557C-433C-BC3C-0A697B12C878}" type="slidenum">
              <a:rPr lang="en-US" smtClean="0"/>
              <a:t>‹#›</a:t>
            </a:fld>
            <a:endParaRPr lang="en-US"/>
          </a:p>
        </p:txBody>
      </p:sp>
    </p:spTree>
    <p:extLst>
      <p:ext uri="{BB962C8B-B14F-4D97-AF65-F5344CB8AC3E}">
        <p14:creationId xmlns:p14="http://schemas.microsoft.com/office/powerpoint/2010/main" val="1514354797"/>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pPr defTabSz="966471">
              <a:defRPr/>
            </a:pPr>
            <a:r>
              <a:rPr lang="en-US">
                <a:solidFill>
                  <a:prstClr val="black"/>
                </a:solidFill>
                <a:latin typeface="Calibri"/>
              </a:rPr>
              <a:t>Class – A Study Of The Psalms (57)</a:t>
            </a:r>
            <a:endParaRPr lang="en-US" dirty="0">
              <a:solidFill>
                <a:prstClr val="black"/>
              </a:solidFill>
              <a:latin typeface="Calibri"/>
            </a:endParaRPr>
          </a:p>
        </p:txBody>
      </p:sp>
      <p:sp>
        <p:nvSpPr>
          <p:cNvPr id="5" name="Date Placeholder 4"/>
          <p:cNvSpPr>
            <a:spLocks noGrp="1"/>
          </p:cNvSpPr>
          <p:nvPr>
            <p:ph type="dt" idx="11"/>
          </p:nvPr>
        </p:nvSpPr>
        <p:spPr/>
        <p:txBody>
          <a:bodyPr/>
          <a:lstStyle/>
          <a:p>
            <a:pPr defTabSz="966471">
              <a:defRPr/>
            </a:pPr>
            <a:r>
              <a:rPr lang="en-US">
                <a:solidFill>
                  <a:prstClr val="black"/>
                </a:solidFill>
                <a:latin typeface="Calibri"/>
              </a:rPr>
              <a:t>1/15/2023 am class</a:t>
            </a:r>
            <a:endParaRPr lang="en-US" dirty="0">
              <a:solidFill>
                <a:prstClr val="black"/>
              </a:solidFill>
              <a:latin typeface="Calibri"/>
            </a:endParaRPr>
          </a:p>
        </p:txBody>
      </p:sp>
      <p:sp>
        <p:nvSpPr>
          <p:cNvPr id="6" name="Footer Placeholder 5"/>
          <p:cNvSpPr>
            <a:spLocks noGrp="1"/>
          </p:cNvSpPr>
          <p:nvPr>
            <p:ph type="ftr" sz="quarter" idx="12"/>
          </p:nvPr>
        </p:nvSpPr>
        <p:spPr>
          <a:xfrm>
            <a:off x="2" y="9119475"/>
            <a:ext cx="6583680" cy="480060"/>
          </a:xfrm>
        </p:spPr>
        <p:txBody>
          <a:bodyPr/>
          <a:lstStyle/>
          <a:p>
            <a:pPr defTabSz="966471">
              <a:defRPr/>
            </a:pPr>
            <a:r>
              <a:rPr lang="en-US" sz="500">
                <a:solidFill>
                  <a:srgbClr val="000000"/>
                </a:solidFill>
                <a:latin typeface="Calibri"/>
              </a:rPr>
              <a:t>Micky Galloway</a:t>
            </a:r>
            <a:endParaRPr lang="en-US" sz="500" dirty="0">
              <a:solidFill>
                <a:prstClr val="black"/>
              </a:solidFill>
              <a:latin typeface="Calibri"/>
            </a:endParaRPr>
          </a:p>
        </p:txBody>
      </p:sp>
      <p:sp>
        <p:nvSpPr>
          <p:cNvPr id="7" name="Slide Number Placeholder 6"/>
          <p:cNvSpPr>
            <a:spLocks noGrp="1"/>
          </p:cNvSpPr>
          <p:nvPr>
            <p:ph type="sldNum" sz="quarter" idx="13"/>
          </p:nvPr>
        </p:nvSpPr>
        <p:spPr>
          <a:xfrm>
            <a:off x="6583679" y="9119475"/>
            <a:ext cx="729827" cy="480060"/>
          </a:xfrm>
        </p:spPr>
        <p:txBody>
          <a:bodyPr/>
          <a:lstStyle/>
          <a:p>
            <a:pPr defTabSz="966471">
              <a:defRPr/>
            </a:pPr>
            <a:fld id="{EC87E0CF-87F6-4B58-B8B8-DCAB2DAAF3CA}" type="slidenum">
              <a:rPr lang="en-US">
                <a:solidFill>
                  <a:prstClr val="black"/>
                </a:solidFill>
                <a:latin typeface="Calibri"/>
              </a:rPr>
              <a:pPr defTabSz="966471">
                <a:defRPr/>
              </a:pPr>
              <a:t>1</a:t>
            </a:fld>
            <a:endParaRPr lang="en-US" dirty="0">
              <a:solidFill>
                <a:prstClr val="black"/>
              </a:solidFill>
              <a:latin typeface="Calibri"/>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defTabSz="966471">
              <a:defRPr/>
            </a:pPr>
            <a:r>
              <a:rPr lang="en-US">
                <a:solidFill>
                  <a:prstClr val="black"/>
                </a:solidFill>
                <a:latin typeface="Calibri"/>
              </a:rPr>
              <a:t>Class – A Study Of The Psalms (57)</a:t>
            </a:r>
            <a:endParaRPr lang="en-US" dirty="0">
              <a:solidFill>
                <a:prstClr val="black"/>
              </a:solidFill>
              <a:latin typeface="Calibri"/>
            </a:endParaRPr>
          </a:p>
        </p:txBody>
      </p:sp>
      <p:sp>
        <p:nvSpPr>
          <p:cNvPr id="5" name="Date Placeholder 4"/>
          <p:cNvSpPr>
            <a:spLocks noGrp="1"/>
          </p:cNvSpPr>
          <p:nvPr>
            <p:ph type="dt" idx="11"/>
          </p:nvPr>
        </p:nvSpPr>
        <p:spPr/>
        <p:txBody>
          <a:bodyPr/>
          <a:lstStyle/>
          <a:p>
            <a:pPr defTabSz="966471">
              <a:defRPr/>
            </a:pPr>
            <a:r>
              <a:rPr lang="en-US">
                <a:solidFill>
                  <a:prstClr val="black"/>
                </a:solidFill>
                <a:latin typeface="Calibri"/>
              </a:rPr>
              <a:t>1/15/2023 am class</a:t>
            </a:r>
          </a:p>
        </p:txBody>
      </p:sp>
      <p:sp>
        <p:nvSpPr>
          <p:cNvPr id="6" name="Footer Placeholder 5"/>
          <p:cNvSpPr>
            <a:spLocks noGrp="1"/>
          </p:cNvSpPr>
          <p:nvPr>
            <p:ph type="ftr" sz="quarter" idx="12"/>
          </p:nvPr>
        </p:nvSpPr>
        <p:spPr/>
        <p:txBody>
          <a:bodyPr/>
          <a:lstStyle/>
          <a:p>
            <a:pPr defTabSz="966471">
              <a:defRPr/>
            </a:pPr>
            <a:r>
              <a:rPr lang="en-US">
                <a:solidFill>
                  <a:srgbClr val="000000"/>
                </a:solidFill>
                <a:latin typeface="Calibri"/>
              </a:rPr>
              <a:t>Micky Galloway</a:t>
            </a:r>
            <a:endParaRPr lang="en-US" dirty="0">
              <a:solidFill>
                <a:prstClr val="black"/>
              </a:solidFill>
              <a:latin typeface="Calibri"/>
            </a:endParaRPr>
          </a:p>
        </p:txBody>
      </p:sp>
      <p:sp>
        <p:nvSpPr>
          <p:cNvPr id="7" name="Slide Number Placeholder 6"/>
          <p:cNvSpPr>
            <a:spLocks noGrp="1"/>
          </p:cNvSpPr>
          <p:nvPr>
            <p:ph type="sldNum" sz="quarter" idx="13"/>
          </p:nvPr>
        </p:nvSpPr>
        <p:spPr/>
        <p:txBody>
          <a:bodyPr/>
          <a:lstStyle/>
          <a:p>
            <a:pPr defTabSz="966471">
              <a:defRPr/>
            </a:pPr>
            <a:fld id="{EC87E0CF-87F6-4B58-B8B8-DCAB2DAAF3CA}" type="slidenum">
              <a:rPr lang="en-US">
                <a:solidFill>
                  <a:prstClr val="black"/>
                </a:solidFill>
                <a:latin typeface="Calibri"/>
              </a:rPr>
              <a:pPr defTabSz="966471">
                <a:defRPr/>
              </a:pPr>
              <a:t>10</a:t>
            </a:fld>
            <a:endParaRPr lang="en-US" dirty="0">
              <a:solidFill>
                <a:prstClr val="black"/>
              </a:solidFill>
              <a:latin typeface="Calibri"/>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defTabSz="966471">
              <a:defRPr/>
            </a:pPr>
            <a:r>
              <a:rPr lang="en-US">
                <a:solidFill>
                  <a:prstClr val="black"/>
                </a:solidFill>
                <a:latin typeface="Calibri"/>
              </a:rPr>
              <a:t>Class – A Study Of The Psalms (57)</a:t>
            </a:r>
            <a:endParaRPr lang="en-US" dirty="0">
              <a:solidFill>
                <a:prstClr val="black"/>
              </a:solidFill>
              <a:latin typeface="Calibri"/>
            </a:endParaRPr>
          </a:p>
        </p:txBody>
      </p:sp>
      <p:sp>
        <p:nvSpPr>
          <p:cNvPr id="5" name="Date Placeholder 4"/>
          <p:cNvSpPr>
            <a:spLocks noGrp="1"/>
          </p:cNvSpPr>
          <p:nvPr>
            <p:ph type="dt" idx="11"/>
          </p:nvPr>
        </p:nvSpPr>
        <p:spPr/>
        <p:txBody>
          <a:bodyPr/>
          <a:lstStyle/>
          <a:p>
            <a:pPr defTabSz="966471">
              <a:defRPr/>
            </a:pPr>
            <a:r>
              <a:rPr lang="en-US">
                <a:solidFill>
                  <a:prstClr val="black"/>
                </a:solidFill>
                <a:latin typeface="Calibri"/>
              </a:rPr>
              <a:t>1/15/2023 am class</a:t>
            </a:r>
          </a:p>
        </p:txBody>
      </p:sp>
      <p:sp>
        <p:nvSpPr>
          <p:cNvPr id="6" name="Footer Placeholder 5"/>
          <p:cNvSpPr>
            <a:spLocks noGrp="1"/>
          </p:cNvSpPr>
          <p:nvPr>
            <p:ph type="ftr" sz="quarter" idx="12"/>
          </p:nvPr>
        </p:nvSpPr>
        <p:spPr/>
        <p:txBody>
          <a:bodyPr/>
          <a:lstStyle/>
          <a:p>
            <a:pPr defTabSz="966471">
              <a:defRPr/>
            </a:pPr>
            <a:r>
              <a:rPr lang="en-US">
                <a:solidFill>
                  <a:srgbClr val="000000"/>
                </a:solidFill>
                <a:latin typeface="Calibri"/>
              </a:rPr>
              <a:t>Micky Galloway</a:t>
            </a:r>
            <a:endParaRPr lang="en-US" dirty="0">
              <a:solidFill>
                <a:prstClr val="black"/>
              </a:solidFill>
              <a:latin typeface="Calibri"/>
            </a:endParaRPr>
          </a:p>
        </p:txBody>
      </p:sp>
      <p:sp>
        <p:nvSpPr>
          <p:cNvPr id="7" name="Slide Number Placeholder 6"/>
          <p:cNvSpPr>
            <a:spLocks noGrp="1"/>
          </p:cNvSpPr>
          <p:nvPr>
            <p:ph type="sldNum" sz="quarter" idx="13"/>
          </p:nvPr>
        </p:nvSpPr>
        <p:spPr/>
        <p:txBody>
          <a:bodyPr/>
          <a:lstStyle/>
          <a:p>
            <a:pPr defTabSz="966471">
              <a:defRPr/>
            </a:pPr>
            <a:fld id="{EC87E0CF-87F6-4B58-B8B8-DCAB2DAAF3CA}" type="slidenum">
              <a:rPr lang="en-US">
                <a:solidFill>
                  <a:prstClr val="black"/>
                </a:solidFill>
                <a:latin typeface="Calibri"/>
              </a:rPr>
              <a:pPr defTabSz="966471">
                <a:defRPr/>
              </a:pPr>
              <a:t>11</a:t>
            </a:fld>
            <a:endParaRPr lang="en-US" dirty="0">
              <a:solidFill>
                <a:prstClr val="black"/>
              </a:solidFill>
              <a:latin typeface="Calibri"/>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defTabSz="966471">
              <a:defRPr/>
            </a:pPr>
            <a:r>
              <a:rPr lang="en-US">
                <a:solidFill>
                  <a:prstClr val="black"/>
                </a:solidFill>
                <a:latin typeface="Calibri"/>
              </a:rPr>
              <a:t>Class – A Study Of The Psalms (57)</a:t>
            </a:r>
            <a:endParaRPr lang="en-US" dirty="0">
              <a:solidFill>
                <a:prstClr val="black"/>
              </a:solidFill>
              <a:latin typeface="Calibri"/>
            </a:endParaRPr>
          </a:p>
        </p:txBody>
      </p:sp>
      <p:sp>
        <p:nvSpPr>
          <p:cNvPr id="5" name="Date Placeholder 4"/>
          <p:cNvSpPr>
            <a:spLocks noGrp="1"/>
          </p:cNvSpPr>
          <p:nvPr>
            <p:ph type="dt" idx="11"/>
          </p:nvPr>
        </p:nvSpPr>
        <p:spPr/>
        <p:txBody>
          <a:bodyPr/>
          <a:lstStyle/>
          <a:p>
            <a:pPr defTabSz="966471">
              <a:defRPr/>
            </a:pPr>
            <a:r>
              <a:rPr lang="en-US">
                <a:solidFill>
                  <a:prstClr val="black"/>
                </a:solidFill>
                <a:latin typeface="Calibri"/>
              </a:rPr>
              <a:t>1/15/2023 am class</a:t>
            </a:r>
          </a:p>
        </p:txBody>
      </p:sp>
      <p:sp>
        <p:nvSpPr>
          <p:cNvPr id="6" name="Footer Placeholder 5"/>
          <p:cNvSpPr>
            <a:spLocks noGrp="1"/>
          </p:cNvSpPr>
          <p:nvPr>
            <p:ph type="ftr" sz="quarter" idx="12"/>
          </p:nvPr>
        </p:nvSpPr>
        <p:spPr/>
        <p:txBody>
          <a:bodyPr/>
          <a:lstStyle/>
          <a:p>
            <a:pPr defTabSz="966471">
              <a:defRPr/>
            </a:pPr>
            <a:r>
              <a:rPr lang="en-US">
                <a:solidFill>
                  <a:srgbClr val="000000"/>
                </a:solidFill>
                <a:latin typeface="Calibri"/>
              </a:rPr>
              <a:t>Micky Galloway</a:t>
            </a:r>
            <a:endParaRPr lang="en-US" dirty="0">
              <a:solidFill>
                <a:prstClr val="black"/>
              </a:solidFill>
              <a:latin typeface="Calibri"/>
            </a:endParaRPr>
          </a:p>
        </p:txBody>
      </p:sp>
      <p:sp>
        <p:nvSpPr>
          <p:cNvPr id="7" name="Slide Number Placeholder 6"/>
          <p:cNvSpPr>
            <a:spLocks noGrp="1"/>
          </p:cNvSpPr>
          <p:nvPr>
            <p:ph type="sldNum" sz="quarter" idx="13"/>
          </p:nvPr>
        </p:nvSpPr>
        <p:spPr/>
        <p:txBody>
          <a:bodyPr/>
          <a:lstStyle/>
          <a:p>
            <a:pPr defTabSz="966471">
              <a:defRPr/>
            </a:pPr>
            <a:fld id="{EC87E0CF-87F6-4B58-B8B8-DCAB2DAAF3CA}" type="slidenum">
              <a:rPr lang="en-US">
                <a:solidFill>
                  <a:prstClr val="black"/>
                </a:solidFill>
                <a:latin typeface="Calibri"/>
              </a:rPr>
              <a:pPr defTabSz="966471">
                <a:defRPr/>
              </a:pPr>
              <a:t>12</a:t>
            </a:fld>
            <a:endParaRPr lang="en-US" dirty="0">
              <a:solidFill>
                <a:prstClr val="black"/>
              </a:solidFill>
              <a:latin typeface="Calibri"/>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defTabSz="966471">
              <a:defRPr/>
            </a:pPr>
            <a:r>
              <a:rPr lang="en-US">
                <a:solidFill>
                  <a:prstClr val="black"/>
                </a:solidFill>
                <a:latin typeface="Calibri"/>
              </a:rPr>
              <a:t>Class – A Study Of The Psalms (57)</a:t>
            </a:r>
            <a:endParaRPr lang="en-US" dirty="0">
              <a:solidFill>
                <a:prstClr val="black"/>
              </a:solidFill>
              <a:latin typeface="Calibri"/>
            </a:endParaRPr>
          </a:p>
        </p:txBody>
      </p:sp>
      <p:sp>
        <p:nvSpPr>
          <p:cNvPr id="5" name="Date Placeholder 4"/>
          <p:cNvSpPr>
            <a:spLocks noGrp="1"/>
          </p:cNvSpPr>
          <p:nvPr>
            <p:ph type="dt" idx="11"/>
          </p:nvPr>
        </p:nvSpPr>
        <p:spPr/>
        <p:txBody>
          <a:bodyPr/>
          <a:lstStyle/>
          <a:p>
            <a:pPr defTabSz="966471">
              <a:defRPr/>
            </a:pPr>
            <a:r>
              <a:rPr lang="en-US">
                <a:solidFill>
                  <a:prstClr val="black"/>
                </a:solidFill>
                <a:latin typeface="Calibri"/>
              </a:rPr>
              <a:t>1/15/2023 am class</a:t>
            </a:r>
          </a:p>
        </p:txBody>
      </p:sp>
      <p:sp>
        <p:nvSpPr>
          <p:cNvPr id="6" name="Footer Placeholder 5"/>
          <p:cNvSpPr>
            <a:spLocks noGrp="1"/>
          </p:cNvSpPr>
          <p:nvPr>
            <p:ph type="ftr" sz="quarter" idx="12"/>
          </p:nvPr>
        </p:nvSpPr>
        <p:spPr/>
        <p:txBody>
          <a:bodyPr/>
          <a:lstStyle/>
          <a:p>
            <a:pPr defTabSz="966471">
              <a:defRPr/>
            </a:pPr>
            <a:r>
              <a:rPr lang="en-US">
                <a:solidFill>
                  <a:srgbClr val="000000"/>
                </a:solidFill>
                <a:latin typeface="Calibri"/>
              </a:rPr>
              <a:t>Micky Galloway</a:t>
            </a:r>
            <a:endParaRPr lang="en-US" dirty="0">
              <a:solidFill>
                <a:prstClr val="black"/>
              </a:solidFill>
              <a:latin typeface="Calibri"/>
            </a:endParaRPr>
          </a:p>
        </p:txBody>
      </p:sp>
      <p:sp>
        <p:nvSpPr>
          <p:cNvPr id="7" name="Slide Number Placeholder 6"/>
          <p:cNvSpPr>
            <a:spLocks noGrp="1"/>
          </p:cNvSpPr>
          <p:nvPr>
            <p:ph type="sldNum" sz="quarter" idx="13"/>
          </p:nvPr>
        </p:nvSpPr>
        <p:spPr/>
        <p:txBody>
          <a:bodyPr/>
          <a:lstStyle/>
          <a:p>
            <a:pPr defTabSz="966471">
              <a:defRPr/>
            </a:pPr>
            <a:fld id="{EC87E0CF-87F6-4B58-B8B8-DCAB2DAAF3CA}" type="slidenum">
              <a:rPr lang="en-US">
                <a:solidFill>
                  <a:prstClr val="black"/>
                </a:solidFill>
                <a:latin typeface="Calibri"/>
              </a:rPr>
              <a:pPr defTabSz="966471">
                <a:defRPr/>
              </a:pPr>
              <a:t>13</a:t>
            </a:fld>
            <a:endParaRPr lang="en-US" dirty="0">
              <a:solidFill>
                <a:prstClr val="black"/>
              </a:solidFill>
              <a:latin typeface="Calibri"/>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defTabSz="966471">
              <a:defRPr/>
            </a:pPr>
            <a:r>
              <a:rPr lang="en-US">
                <a:solidFill>
                  <a:prstClr val="black"/>
                </a:solidFill>
                <a:latin typeface="Calibri"/>
              </a:rPr>
              <a:t>Class – A Study Of The Psalms (57)</a:t>
            </a:r>
            <a:endParaRPr lang="en-US" dirty="0">
              <a:solidFill>
                <a:prstClr val="black"/>
              </a:solidFill>
              <a:latin typeface="Calibri"/>
            </a:endParaRPr>
          </a:p>
        </p:txBody>
      </p:sp>
      <p:sp>
        <p:nvSpPr>
          <p:cNvPr id="5" name="Date Placeholder 4"/>
          <p:cNvSpPr>
            <a:spLocks noGrp="1"/>
          </p:cNvSpPr>
          <p:nvPr>
            <p:ph type="dt" idx="11"/>
          </p:nvPr>
        </p:nvSpPr>
        <p:spPr/>
        <p:txBody>
          <a:bodyPr/>
          <a:lstStyle/>
          <a:p>
            <a:pPr defTabSz="966471">
              <a:defRPr/>
            </a:pPr>
            <a:r>
              <a:rPr lang="en-US">
                <a:solidFill>
                  <a:prstClr val="black"/>
                </a:solidFill>
                <a:latin typeface="Calibri"/>
              </a:rPr>
              <a:t>1/15/2023 am class</a:t>
            </a:r>
          </a:p>
        </p:txBody>
      </p:sp>
      <p:sp>
        <p:nvSpPr>
          <p:cNvPr id="6" name="Footer Placeholder 5"/>
          <p:cNvSpPr>
            <a:spLocks noGrp="1"/>
          </p:cNvSpPr>
          <p:nvPr>
            <p:ph type="ftr" sz="quarter" idx="12"/>
          </p:nvPr>
        </p:nvSpPr>
        <p:spPr/>
        <p:txBody>
          <a:bodyPr/>
          <a:lstStyle/>
          <a:p>
            <a:pPr defTabSz="966471">
              <a:defRPr/>
            </a:pPr>
            <a:r>
              <a:rPr lang="en-US">
                <a:solidFill>
                  <a:srgbClr val="000000"/>
                </a:solidFill>
                <a:latin typeface="Calibri"/>
              </a:rPr>
              <a:t>Micky Galloway</a:t>
            </a:r>
            <a:endParaRPr lang="en-US" dirty="0">
              <a:solidFill>
                <a:prstClr val="black"/>
              </a:solidFill>
              <a:latin typeface="Calibri"/>
            </a:endParaRPr>
          </a:p>
        </p:txBody>
      </p:sp>
      <p:sp>
        <p:nvSpPr>
          <p:cNvPr id="7" name="Slide Number Placeholder 6"/>
          <p:cNvSpPr>
            <a:spLocks noGrp="1"/>
          </p:cNvSpPr>
          <p:nvPr>
            <p:ph type="sldNum" sz="quarter" idx="13"/>
          </p:nvPr>
        </p:nvSpPr>
        <p:spPr/>
        <p:txBody>
          <a:bodyPr/>
          <a:lstStyle/>
          <a:p>
            <a:pPr defTabSz="966471">
              <a:defRPr/>
            </a:pPr>
            <a:fld id="{EC87E0CF-87F6-4B58-B8B8-DCAB2DAAF3CA}" type="slidenum">
              <a:rPr lang="en-US">
                <a:solidFill>
                  <a:prstClr val="black"/>
                </a:solidFill>
                <a:latin typeface="Calibri"/>
              </a:rPr>
              <a:pPr defTabSz="966471">
                <a:defRPr/>
              </a:pPr>
              <a:t>14</a:t>
            </a:fld>
            <a:endParaRPr lang="en-US" dirty="0">
              <a:solidFill>
                <a:prstClr val="black"/>
              </a:solidFill>
              <a:latin typeface="Calibri"/>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defTabSz="966471">
              <a:defRPr/>
            </a:pPr>
            <a:r>
              <a:rPr lang="en-US">
                <a:solidFill>
                  <a:prstClr val="black"/>
                </a:solidFill>
                <a:latin typeface="Calibri"/>
              </a:rPr>
              <a:t>Class – A Study Of The Psalms (57)</a:t>
            </a:r>
            <a:endParaRPr lang="en-US" dirty="0">
              <a:solidFill>
                <a:prstClr val="black"/>
              </a:solidFill>
              <a:latin typeface="Calibri"/>
            </a:endParaRPr>
          </a:p>
        </p:txBody>
      </p:sp>
      <p:sp>
        <p:nvSpPr>
          <p:cNvPr id="5" name="Date Placeholder 4"/>
          <p:cNvSpPr>
            <a:spLocks noGrp="1"/>
          </p:cNvSpPr>
          <p:nvPr>
            <p:ph type="dt" idx="11"/>
          </p:nvPr>
        </p:nvSpPr>
        <p:spPr/>
        <p:txBody>
          <a:bodyPr/>
          <a:lstStyle/>
          <a:p>
            <a:pPr defTabSz="966471">
              <a:defRPr/>
            </a:pPr>
            <a:r>
              <a:rPr lang="en-US">
                <a:solidFill>
                  <a:prstClr val="black"/>
                </a:solidFill>
                <a:latin typeface="Calibri"/>
              </a:rPr>
              <a:t>1/15/2023 am class</a:t>
            </a:r>
          </a:p>
        </p:txBody>
      </p:sp>
      <p:sp>
        <p:nvSpPr>
          <p:cNvPr id="6" name="Footer Placeholder 5"/>
          <p:cNvSpPr>
            <a:spLocks noGrp="1"/>
          </p:cNvSpPr>
          <p:nvPr>
            <p:ph type="ftr" sz="quarter" idx="12"/>
          </p:nvPr>
        </p:nvSpPr>
        <p:spPr/>
        <p:txBody>
          <a:bodyPr/>
          <a:lstStyle/>
          <a:p>
            <a:pPr defTabSz="966471">
              <a:defRPr/>
            </a:pPr>
            <a:r>
              <a:rPr lang="en-US">
                <a:solidFill>
                  <a:srgbClr val="000000"/>
                </a:solidFill>
                <a:latin typeface="Calibri"/>
              </a:rPr>
              <a:t>Micky Galloway</a:t>
            </a:r>
            <a:endParaRPr lang="en-US" dirty="0">
              <a:solidFill>
                <a:prstClr val="black"/>
              </a:solidFill>
              <a:latin typeface="Calibri"/>
            </a:endParaRPr>
          </a:p>
        </p:txBody>
      </p:sp>
      <p:sp>
        <p:nvSpPr>
          <p:cNvPr id="7" name="Slide Number Placeholder 6"/>
          <p:cNvSpPr>
            <a:spLocks noGrp="1"/>
          </p:cNvSpPr>
          <p:nvPr>
            <p:ph type="sldNum" sz="quarter" idx="13"/>
          </p:nvPr>
        </p:nvSpPr>
        <p:spPr/>
        <p:txBody>
          <a:bodyPr/>
          <a:lstStyle/>
          <a:p>
            <a:pPr defTabSz="966471">
              <a:defRPr/>
            </a:pPr>
            <a:fld id="{EC87E0CF-87F6-4B58-B8B8-DCAB2DAAF3CA}" type="slidenum">
              <a:rPr lang="en-US">
                <a:solidFill>
                  <a:prstClr val="black"/>
                </a:solidFill>
                <a:latin typeface="Calibri"/>
              </a:rPr>
              <a:pPr defTabSz="966471">
                <a:defRPr/>
              </a:pPr>
              <a:t>15</a:t>
            </a:fld>
            <a:endParaRPr lang="en-US" dirty="0">
              <a:solidFill>
                <a:prstClr val="black"/>
              </a:solidFill>
              <a:latin typeface="Calibri"/>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defTabSz="966471">
              <a:defRPr/>
            </a:pPr>
            <a:r>
              <a:rPr lang="en-US">
                <a:solidFill>
                  <a:prstClr val="black"/>
                </a:solidFill>
                <a:latin typeface="Calibri"/>
              </a:rPr>
              <a:t>Class – A Study Of The Psalms (57)</a:t>
            </a:r>
            <a:endParaRPr lang="en-US" dirty="0">
              <a:solidFill>
                <a:prstClr val="black"/>
              </a:solidFill>
              <a:latin typeface="Calibri"/>
            </a:endParaRPr>
          </a:p>
        </p:txBody>
      </p:sp>
      <p:sp>
        <p:nvSpPr>
          <p:cNvPr id="5" name="Date Placeholder 4"/>
          <p:cNvSpPr>
            <a:spLocks noGrp="1"/>
          </p:cNvSpPr>
          <p:nvPr>
            <p:ph type="dt" idx="11"/>
          </p:nvPr>
        </p:nvSpPr>
        <p:spPr/>
        <p:txBody>
          <a:bodyPr/>
          <a:lstStyle/>
          <a:p>
            <a:pPr defTabSz="966471">
              <a:defRPr/>
            </a:pPr>
            <a:r>
              <a:rPr lang="en-US">
                <a:solidFill>
                  <a:prstClr val="black"/>
                </a:solidFill>
                <a:latin typeface="Calibri"/>
              </a:rPr>
              <a:t>1/15/2023 am class</a:t>
            </a:r>
          </a:p>
        </p:txBody>
      </p:sp>
      <p:sp>
        <p:nvSpPr>
          <p:cNvPr id="6" name="Footer Placeholder 5"/>
          <p:cNvSpPr>
            <a:spLocks noGrp="1"/>
          </p:cNvSpPr>
          <p:nvPr>
            <p:ph type="ftr" sz="quarter" idx="12"/>
          </p:nvPr>
        </p:nvSpPr>
        <p:spPr/>
        <p:txBody>
          <a:bodyPr/>
          <a:lstStyle/>
          <a:p>
            <a:pPr defTabSz="966471">
              <a:defRPr/>
            </a:pPr>
            <a:r>
              <a:rPr lang="en-US">
                <a:solidFill>
                  <a:srgbClr val="000000"/>
                </a:solidFill>
                <a:latin typeface="Calibri"/>
              </a:rPr>
              <a:t>Micky Galloway</a:t>
            </a:r>
            <a:endParaRPr lang="en-US" dirty="0">
              <a:solidFill>
                <a:prstClr val="black"/>
              </a:solidFill>
              <a:latin typeface="Calibri"/>
            </a:endParaRPr>
          </a:p>
        </p:txBody>
      </p:sp>
      <p:sp>
        <p:nvSpPr>
          <p:cNvPr id="7" name="Slide Number Placeholder 6"/>
          <p:cNvSpPr>
            <a:spLocks noGrp="1"/>
          </p:cNvSpPr>
          <p:nvPr>
            <p:ph type="sldNum" sz="quarter" idx="13"/>
          </p:nvPr>
        </p:nvSpPr>
        <p:spPr/>
        <p:txBody>
          <a:bodyPr/>
          <a:lstStyle/>
          <a:p>
            <a:pPr defTabSz="966471">
              <a:defRPr/>
            </a:pPr>
            <a:fld id="{EC87E0CF-87F6-4B58-B8B8-DCAB2DAAF3CA}" type="slidenum">
              <a:rPr lang="en-US">
                <a:solidFill>
                  <a:prstClr val="black"/>
                </a:solidFill>
                <a:latin typeface="Calibri"/>
              </a:rPr>
              <a:pPr defTabSz="966471">
                <a:defRPr/>
              </a:pPr>
              <a:t>16</a:t>
            </a:fld>
            <a:endParaRPr lang="en-US" dirty="0">
              <a:solidFill>
                <a:prstClr val="black"/>
              </a:solidFill>
              <a:latin typeface="Calibri"/>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defTabSz="966471">
              <a:defRPr/>
            </a:pPr>
            <a:r>
              <a:rPr lang="en-US">
                <a:solidFill>
                  <a:prstClr val="black"/>
                </a:solidFill>
                <a:latin typeface="Calibri"/>
              </a:rPr>
              <a:t>Class – A Study Of The Psalms (57)</a:t>
            </a:r>
            <a:endParaRPr lang="en-US" dirty="0">
              <a:solidFill>
                <a:prstClr val="black"/>
              </a:solidFill>
              <a:latin typeface="Calibri"/>
            </a:endParaRPr>
          </a:p>
        </p:txBody>
      </p:sp>
      <p:sp>
        <p:nvSpPr>
          <p:cNvPr id="5" name="Date Placeholder 4"/>
          <p:cNvSpPr>
            <a:spLocks noGrp="1"/>
          </p:cNvSpPr>
          <p:nvPr>
            <p:ph type="dt" idx="11"/>
          </p:nvPr>
        </p:nvSpPr>
        <p:spPr/>
        <p:txBody>
          <a:bodyPr/>
          <a:lstStyle/>
          <a:p>
            <a:pPr defTabSz="966471">
              <a:defRPr/>
            </a:pPr>
            <a:r>
              <a:rPr lang="en-US">
                <a:solidFill>
                  <a:prstClr val="black"/>
                </a:solidFill>
                <a:latin typeface="Calibri"/>
              </a:rPr>
              <a:t>1/15/2023 am class</a:t>
            </a:r>
          </a:p>
        </p:txBody>
      </p:sp>
      <p:sp>
        <p:nvSpPr>
          <p:cNvPr id="6" name="Footer Placeholder 5"/>
          <p:cNvSpPr>
            <a:spLocks noGrp="1"/>
          </p:cNvSpPr>
          <p:nvPr>
            <p:ph type="ftr" sz="quarter" idx="12"/>
          </p:nvPr>
        </p:nvSpPr>
        <p:spPr/>
        <p:txBody>
          <a:bodyPr/>
          <a:lstStyle/>
          <a:p>
            <a:pPr defTabSz="966471">
              <a:defRPr/>
            </a:pPr>
            <a:r>
              <a:rPr lang="en-US">
                <a:solidFill>
                  <a:srgbClr val="000000"/>
                </a:solidFill>
                <a:latin typeface="Calibri"/>
              </a:rPr>
              <a:t>Micky Galloway</a:t>
            </a:r>
            <a:endParaRPr lang="en-US" dirty="0">
              <a:solidFill>
                <a:prstClr val="black"/>
              </a:solidFill>
              <a:latin typeface="Calibri"/>
            </a:endParaRPr>
          </a:p>
        </p:txBody>
      </p:sp>
      <p:sp>
        <p:nvSpPr>
          <p:cNvPr id="7" name="Slide Number Placeholder 6"/>
          <p:cNvSpPr>
            <a:spLocks noGrp="1"/>
          </p:cNvSpPr>
          <p:nvPr>
            <p:ph type="sldNum" sz="quarter" idx="13"/>
          </p:nvPr>
        </p:nvSpPr>
        <p:spPr/>
        <p:txBody>
          <a:bodyPr/>
          <a:lstStyle/>
          <a:p>
            <a:pPr defTabSz="966471">
              <a:defRPr/>
            </a:pPr>
            <a:fld id="{EC87E0CF-87F6-4B58-B8B8-DCAB2DAAF3CA}" type="slidenum">
              <a:rPr lang="en-US">
                <a:solidFill>
                  <a:prstClr val="black"/>
                </a:solidFill>
                <a:latin typeface="Calibri"/>
              </a:rPr>
              <a:pPr defTabSz="966471">
                <a:defRPr/>
              </a:pPr>
              <a:t>2</a:t>
            </a:fld>
            <a:endParaRPr lang="en-US" dirty="0">
              <a:solidFill>
                <a:prstClr val="black"/>
              </a:solidFill>
              <a:latin typeface="Calibri"/>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defTabSz="966471">
              <a:defRPr/>
            </a:pPr>
            <a:r>
              <a:rPr lang="en-US">
                <a:solidFill>
                  <a:prstClr val="black"/>
                </a:solidFill>
                <a:latin typeface="Calibri"/>
              </a:rPr>
              <a:t>Class – A Study Of The Psalms (57)</a:t>
            </a:r>
            <a:endParaRPr lang="en-US" dirty="0">
              <a:solidFill>
                <a:prstClr val="black"/>
              </a:solidFill>
              <a:latin typeface="Calibri"/>
            </a:endParaRPr>
          </a:p>
        </p:txBody>
      </p:sp>
      <p:sp>
        <p:nvSpPr>
          <p:cNvPr id="5" name="Date Placeholder 4"/>
          <p:cNvSpPr>
            <a:spLocks noGrp="1"/>
          </p:cNvSpPr>
          <p:nvPr>
            <p:ph type="dt" idx="11"/>
          </p:nvPr>
        </p:nvSpPr>
        <p:spPr/>
        <p:txBody>
          <a:bodyPr/>
          <a:lstStyle/>
          <a:p>
            <a:pPr defTabSz="966471">
              <a:defRPr/>
            </a:pPr>
            <a:r>
              <a:rPr lang="en-US">
                <a:solidFill>
                  <a:prstClr val="black"/>
                </a:solidFill>
                <a:latin typeface="Calibri"/>
              </a:rPr>
              <a:t>1/15/2023 am class</a:t>
            </a:r>
          </a:p>
        </p:txBody>
      </p:sp>
      <p:sp>
        <p:nvSpPr>
          <p:cNvPr id="6" name="Footer Placeholder 5"/>
          <p:cNvSpPr>
            <a:spLocks noGrp="1"/>
          </p:cNvSpPr>
          <p:nvPr>
            <p:ph type="ftr" sz="quarter" idx="12"/>
          </p:nvPr>
        </p:nvSpPr>
        <p:spPr/>
        <p:txBody>
          <a:bodyPr/>
          <a:lstStyle/>
          <a:p>
            <a:pPr defTabSz="966471">
              <a:defRPr/>
            </a:pPr>
            <a:r>
              <a:rPr lang="en-US">
                <a:solidFill>
                  <a:srgbClr val="000000"/>
                </a:solidFill>
                <a:latin typeface="Calibri"/>
              </a:rPr>
              <a:t>Micky Galloway</a:t>
            </a:r>
            <a:endParaRPr lang="en-US" dirty="0">
              <a:solidFill>
                <a:prstClr val="black"/>
              </a:solidFill>
              <a:latin typeface="Calibri"/>
            </a:endParaRPr>
          </a:p>
        </p:txBody>
      </p:sp>
      <p:sp>
        <p:nvSpPr>
          <p:cNvPr id="7" name="Slide Number Placeholder 6"/>
          <p:cNvSpPr>
            <a:spLocks noGrp="1"/>
          </p:cNvSpPr>
          <p:nvPr>
            <p:ph type="sldNum" sz="quarter" idx="13"/>
          </p:nvPr>
        </p:nvSpPr>
        <p:spPr/>
        <p:txBody>
          <a:bodyPr/>
          <a:lstStyle/>
          <a:p>
            <a:pPr defTabSz="966471">
              <a:defRPr/>
            </a:pPr>
            <a:fld id="{EC87E0CF-87F6-4B58-B8B8-DCAB2DAAF3CA}" type="slidenum">
              <a:rPr lang="en-US">
                <a:solidFill>
                  <a:prstClr val="black"/>
                </a:solidFill>
                <a:latin typeface="Calibri"/>
              </a:rPr>
              <a:pPr defTabSz="966471">
                <a:defRPr/>
              </a:pPr>
              <a:t>3</a:t>
            </a:fld>
            <a:endParaRPr lang="en-US" dirty="0">
              <a:solidFill>
                <a:prstClr val="black"/>
              </a:solidFill>
              <a:latin typeface="Calibri"/>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defTabSz="966471">
              <a:defRPr/>
            </a:pPr>
            <a:r>
              <a:rPr lang="en-US">
                <a:solidFill>
                  <a:prstClr val="black"/>
                </a:solidFill>
                <a:latin typeface="Calibri"/>
              </a:rPr>
              <a:t>Class – A Study Of The Psalms (57)</a:t>
            </a:r>
            <a:endParaRPr lang="en-US" dirty="0">
              <a:solidFill>
                <a:prstClr val="black"/>
              </a:solidFill>
              <a:latin typeface="Calibri"/>
            </a:endParaRPr>
          </a:p>
        </p:txBody>
      </p:sp>
      <p:sp>
        <p:nvSpPr>
          <p:cNvPr id="5" name="Date Placeholder 4"/>
          <p:cNvSpPr>
            <a:spLocks noGrp="1"/>
          </p:cNvSpPr>
          <p:nvPr>
            <p:ph type="dt" idx="11"/>
          </p:nvPr>
        </p:nvSpPr>
        <p:spPr/>
        <p:txBody>
          <a:bodyPr/>
          <a:lstStyle/>
          <a:p>
            <a:pPr defTabSz="966471">
              <a:defRPr/>
            </a:pPr>
            <a:r>
              <a:rPr lang="en-US">
                <a:solidFill>
                  <a:prstClr val="black"/>
                </a:solidFill>
                <a:latin typeface="Calibri"/>
              </a:rPr>
              <a:t>1/15/2023 am class</a:t>
            </a:r>
          </a:p>
        </p:txBody>
      </p:sp>
      <p:sp>
        <p:nvSpPr>
          <p:cNvPr id="6" name="Footer Placeholder 5"/>
          <p:cNvSpPr>
            <a:spLocks noGrp="1"/>
          </p:cNvSpPr>
          <p:nvPr>
            <p:ph type="ftr" sz="quarter" idx="12"/>
          </p:nvPr>
        </p:nvSpPr>
        <p:spPr/>
        <p:txBody>
          <a:bodyPr/>
          <a:lstStyle/>
          <a:p>
            <a:pPr defTabSz="966471">
              <a:defRPr/>
            </a:pPr>
            <a:r>
              <a:rPr lang="en-US">
                <a:solidFill>
                  <a:srgbClr val="000000"/>
                </a:solidFill>
                <a:latin typeface="Calibri"/>
              </a:rPr>
              <a:t>Micky Galloway</a:t>
            </a:r>
            <a:endParaRPr lang="en-US" dirty="0">
              <a:solidFill>
                <a:prstClr val="black"/>
              </a:solidFill>
              <a:latin typeface="Calibri"/>
            </a:endParaRPr>
          </a:p>
        </p:txBody>
      </p:sp>
      <p:sp>
        <p:nvSpPr>
          <p:cNvPr id="7" name="Slide Number Placeholder 6"/>
          <p:cNvSpPr>
            <a:spLocks noGrp="1"/>
          </p:cNvSpPr>
          <p:nvPr>
            <p:ph type="sldNum" sz="quarter" idx="13"/>
          </p:nvPr>
        </p:nvSpPr>
        <p:spPr/>
        <p:txBody>
          <a:bodyPr/>
          <a:lstStyle/>
          <a:p>
            <a:pPr defTabSz="966471">
              <a:defRPr/>
            </a:pPr>
            <a:fld id="{EC87E0CF-87F6-4B58-B8B8-DCAB2DAAF3CA}" type="slidenum">
              <a:rPr lang="en-US">
                <a:solidFill>
                  <a:prstClr val="black"/>
                </a:solidFill>
                <a:latin typeface="Calibri"/>
              </a:rPr>
              <a:pPr defTabSz="966471">
                <a:defRPr/>
              </a:pPr>
              <a:t>4</a:t>
            </a:fld>
            <a:endParaRPr lang="en-US" dirty="0">
              <a:solidFill>
                <a:prstClr val="black"/>
              </a:solidFill>
              <a:latin typeface="Calibri"/>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defTabSz="945307">
              <a:defRPr/>
            </a:pPr>
            <a:endParaRPr lang="en-US" dirty="0">
              <a:solidFill>
                <a:prstClr val="black"/>
              </a:solidFill>
              <a:latin typeface="Calibri"/>
            </a:endParaRPr>
          </a:p>
        </p:txBody>
      </p:sp>
      <p:sp>
        <p:nvSpPr>
          <p:cNvPr id="5" name="Date Placeholder 4"/>
          <p:cNvSpPr>
            <a:spLocks noGrp="1"/>
          </p:cNvSpPr>
          <p:nvPr>
            <p:ph type="dt" idx="11"/>
          </p:nvPr>
        </p:nvSpPr>
        <p:spPr/>
        <p:txBody>
          <a:bodyPr/>
          <a:lstStyle/>
          <a:p>
            <a:pPr defTabSz="945307">
              <a:defRPr/>
            </a:pPr>
            <a:fld id="{81331B57-0BE5-4F82-AA58-76F53EFF3ADA}" type="datetime8">
              <a:rPr lang="en-US">
                <a:solidFill>
                  <a:prstClr val="black"/>
                </a:solidFill>
                <a:latin typeface="Calibri"/>
              </a:rPr>
              <a:pPr defTabSz="945307">
                <a:defRPr/>
              </a:pPr>
              <a:t>1/24/2023 6:33 AM</a:t>
            </a:fld>
            <a:endParaRPr lang="en-US">
              <a:solidFill>
                <a:prstClr val="black"/>
              </a:solidFill>
              <a:latin typeface="Calibri"/>
            </a:endParaRPr>
          </a:p>
        </p:txBody>
      </p:sp>
      <p:sp>
        <p:nvSpPr>
          <p:cNvPr id="6" name="Footer Placeholder 5"/>
          <p:cNvSpPr>
            <a:spLocks noGrp="1"/>
          </p:cNvSpPr>
          <p:nvPr>
            <p:ph type="ftr" sz="quarter" idx="12"/>
          </p:nvPr>
        </p:nvSpPr>
        <p:spPr/>
        <p:txBody>
          <a:bodyPr/>
          <a:lstStyle/>
          <a:p>
            <a:pPr defTabSz="945307">
              <a:defRPr/>
            </a:pPr>
            <a:r>
              <a:rPr lang="en-US">
                <a:solidFill>
                  <a:srgbClr val="000000"/>
                </a:solidFill>
                <a:latin typeface="Calibri"/>
              </a:rPr>
              <a:t>© 2007 Microsoft Corporation. All rights reserved. Microsoft, Windows, Windows Vista and other product names are or may be registered trademarks and/or trademarks in the U.S. and/or other countries.</a:t>
            </a:r>
          </a:p>
          <a:p>
            <a:pPr defTabSz="945307">
              <a:defRPr/>
            </a:pPr>
            <a:r>
              <a:rPr lang="en-US">
                <a:solidFill>
                  <a:srgbClr val="000000"/>
                </a:solidFill>
                <a:latin typeface="Calibri"/>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solidFill>
                  <a:srgbClr val="000000"/>
                </a:solidFill>
                <a:latin typeface="Calibri"/>
              </a:rPr>
            </a:br>
            <a:r>
              <a:rPr lang="en-US">
                <a:solidFill>
                  <a:srgbClr val="000000"/>
                </a:solidFill>
                <a:latin typeface="Calibri"/>
              </a:rPr>
              <a:t>MICROSOFT MAKES NO WARRANTIES, EXPRESS, IMPLIED OR STATUTORY, AS TO THE INFORMATION IN THIS PRESENTATION.</a:t>
            </a:r>
          </a:p>
          <a:p>
            <a:pPr defTabSz="945307">
              <a:defRPr/>
            </a:pPr>
            <a:endParaRPr lang="en-US" dirty="0">
              <a:solidFill>
                <a:prstClr val="black"/>
              </a:solidFill>
              <a:latin typeface="Calibri"/>
            </a:endParaRPr>
          </a:p>
        </p:txBody>
      </p:sp>
      <p:sp>
        <p:nvSpPr>
          <p:cNvPr id="7" name="Slide Number Placeholder 6"/>
          <p:cNvSpPr>
            <a:spLocks noGrp="1"/>
          </p:cNvSpPr>
          <p:nvPr>
            <p:ph type="sldNum" sz="quarter" idx="13"/>
          </p:nvPr>
        </p:nvSpPr>
        <p:spPr/>
        <p:txBody>
          <a:bodyPr/>
          <a:lstStyle/>
          <a:p>
            <a:pPr defTabSz="945307">
              <a:defRPr/>
            </a:pPr>
            <a:fld id="{EC87E0CF-87F6-4B58-B8B8-DCAB2DAAF3CA}" type="slidenum">
              <a:rPr lang="en-US">
                <a:solidFill>
                  <a:prstClr val="black"/>
                </a:solidFill>
                <a:latin typeface="Calibri"/>
              </a:rPr>
              <a:pPr defTabSz="945307">
                <a:defRPr/>
              </a:pPr>
              <a:t>5</a:t>
            </a:fld>
            <a:endParaRPr lang="en-US" dirty="0">
              <a:solidFill>
                <a:prstClr val="black"/>
              </a:solidFill>
              <a:latin typeface="Calibri"/>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defTabSz="945307">
              <a:defRPr/>
            </a:pPr>
            <a:endParaRPr lang="en-US" dirty="0">
              <a:solidFill>
                <a:prstClr val="black"/>
              </a:solidFill>
              <a:latin typeface="Calibri"/>
            </a:endParaRPr>
          </a:p>
        </p:txBody>
      </p:sp>
      <p:sp>
        <p:nvSpPr>
          <p:cNvPr id="5" name="Date Placeholder 4"/>
          <p:cNvSpPr>
            <a:spLocks noGrp="1"/>
          </p:cNvSpPr>
          <p:nvPr>
            <p:ph type="dt" idx="11"/>
          </p:nvPr>
        </p:nvSpPr>
        <p:spPr/>
        <p:txBody>
          <a:bodyPr/>
          <a:lstStyle/>
          <a:p>
            <a:pPr defTabSz="945307">
              <a:defRPr/>
            </a:pPr>
            <a:fld id="{81331B57-0BE5-4F82-AA58-76F53EFF3ADA}" type="datetime8">
              <a:rPr lang="en-US">
                <a:solidFill>
                  <a:prstClr val="black"/>
                </a:solidFill>
                <a:latin typeface="Calibri"/>
              </a:rPr>
              <a:pPr defTabSz="945307">
                <a:defRPr/>
              </a:pPr>
              <a:t>1/24/2023 6:33 AM</a:t>
            </a:fld>
            <a:endParaRPr lang="en-US">
              <a:solidFill>
                <a:prstClr val="black"/>
              </a:solidFill>
              <a:latin typeface="Calibri"/>
            </a:endParaRPr>
          </a:p>
        </p:txBody>
      </p:sp>
      <p:sp>
        <p:nvSpPr>
          <p:cNvPr id="6" name="Footer Placeholder 5"/>
          <p:cNvSpPr>
            <a:spLocks noGrp="1"/>
          </p:cNvSpPr>
          <p:nvPr>
            <p:ph type="ftr" sz="quarter" idx="12"/>
          </p:nvPr>
        </p:nvSpPr>
        <p:spPr/>
        <p:txBody>
          <a:bodyPr/>
          <a:lstStyle/>
          <a:p>
            <a:pPr defTabSz="945307">
              <a:defRPr/>
            </a:pPr>
            <a:r>
              <a:rPr lang="en-US">
                <a:solidFill>
                  <a:srgbClr val="000000"/>
                </a:solidFill>
                <a:latin typeface="Calibri"/>
              </a:rPr>
              <a:t>© 2007 Microsoft Corporation. All rights reserved. Microsoft, Windows, Windows Vista and other product names are or may be registered trademarks and/or trademarks in the U.S. and/or other countries.</a:t>
            </a:r>
          </a:p>
          <a:p>
            <a:pPr defTabSz="945307">
              <a:defRPr/>
            </a:pPr>
            <a:r>
              <a:rPr lang="en-US">
                <a:solidFill>
                  <a:srgbClr val="000000"/>
                </a:solidFill>
                <a:latin typeface="Calibri"/>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solidFill>
                  <a:srgbClr val="000000"/>
                </a:solidFill>
                <a:latin typeface="Calibri"/>
              </a:rPr>
            </a:br>
            <a:r>
              <a:rPr lang="en-US">
                <a:solidFill>
                  <a:srgbClr val="000000"/>
                </a:solidFill>
                <a:latin typeface="Calibri"/>
              </a:rPr>
              <a:t>MICROSOFT MAKES NO WARRANTIES, EXPRESS, IMPLIED OR STATUTORY, AS TO THE INFORMATION IN THIS PRESENTATION.</a:t>
            </a:r>
          </a:p>
          <a:p>
            <a:pPr defTabSz="945307">
              <a:defRPr/>
            </a:pPr>
            <a:endParaRPr lang="en-US" dirty="0">
              <a:solidFill>
                <a:prstClr val="black"/>
              </a:solidFill>
              <a:latin typeface="Calibri"/>
            </a:endParaRPr>
          </a:p>
        </p:txBody>
      </p:sp>
      <p:sp>
        <p:nvSpPr>
          <p:cNvPr id="7" name="Slide Number Placeholder 6"/>
          <p:cNvSpPr>
            <a:spLocks noGrp="1"/>
          </p:cNvSpPr>
          <p:nvPr>
            <p:ph type="sldNum" sz="quarter" idx="13"/>
          </p:nvPr>
        </p:nvSpPr>
        <p:spPr/>
        <p:txBody>
          <a:bodyPr/>
          <a:lstStyle/>
          <a:p>
            <a:pPr defTabSz="945307">
              <a:defRPr/>
            </a:pPr>
            <a:fld id="{EC87E0CF-87F6-4B58-B8B8-DCAB2DAAF3CA}" type="slidenum">
              <a:rPr lang="en-US">
                <a:solidFill>
                  <a:prstClr val="black"/>
                </a:solidFill>
                <a:latin typeface="Calibri"/>
              </a:rPr>
              <a:pPr defTabSz="945307">
                <a:defRPr/>
              </a:pPr>
              <a:t>6</a:t>
            </a:fld>
            <a:endParaRPr lang="en-US" dirty="0">
              <a:solidFill>
                <a:prstClr val="black"/>
              </a:solidFill>
              <a:latin typeface="Calibri"/>
            </a:endParaRPr>
          </a:p>
        </p:txBody>
      </p:sp>
    </p:spTree>
    <p:extLst>
      <p:ext uri="{BB962C8B-B14F-4D97-AF65-F5344CB8AC3E}">
        <p14:creationId xmlns:p14="http://schemas.microsoft.com/office/powerpoint/2010/main" val="1396847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defTabSz="945307">
              <a:defRPr/>
            </a:pPr>
            <a:endParaRPr lang="en-US" dirty="0">
              <a:solidFill>
                <a:prstClr val="black"/>
              </a:solidFill>
              <a:latin typeface="Calibri"/>
            </a:endParaRPr>
          </a:p>
        </p:txBody>
      </p:sp>
      <p:sp>
        <p:nvSpPr>
          <p:cNvPr id="5" name="Date Placeholder 4"/>
          <p:cNvSpPr>
            <a:spLocks noGrp="1"/>
          </p:cNvSpPr>
          <p:nvPr>
            <p:ph type="dt" idx="11"/>
          </p:nvPr>
        </p:nvSpPr>
        <p:spPr/>
        <p:txBody>
          <a:bodyPr/>
          <a:lstStyle/>
          <a:p>
            <a:pPr defTabSz="945307">
              <a:defRPr/>
            </a:pPr>
            <a:fld id="{81331B57-0BE5-4F82-AA58-76F53EFF3ADA}" type="datetime8">
              <a:rPr lang="en-US">
                <a:solidFill>
                  <a:prstClr val="black"/>
                </a:solidFill>
                <a:latin typeface="Calibri"/>
              </a:rPr>
              <a:pPr defTabSz="945307">
                <a:defRPr/>
              </a:pPr>
              <a:t>1/24/2023 6:33 AM</a:t>
            </a:fld>
            <a:endParaRPr lang="en-US">
              <a:solidFill>
                <a:prstClr val="black"/>
              </a:solidFill>
              <a:latin typeface="Calibri"/>
            </a:endParaRPr>
          </a:p>
        </p:txBody>
      </p:sp>
      <p:sp>
        <p:nvSpPr>
          <p:cNvPr id="6" name="Footer Placeholder 5"/>
          <p:cNvSpPr>
            <a:spLocks noGrp="1"/>
          </p:cNvSpPr>
          <p:nvPr>
            <p:ph type="ftr" sz="quarter" idx="12"/>
          </p:nvPr>
        </p:nvSpPr>
        <p:spPr/>
        <p:txBody>
          <a:bodyPr/>
          <a:lstStyle/>
          <a:p>
            <a:pPr defTabSz="945307">
              <a:defRPr/>
            </a:pPr>
            <a:r>
              <a:rPr lang="en-US">
                <a:solidFill>
                  <a:srgbClr val="000000"/>
                </a:solidFill>
                <a:latin typeface="Calibri"/>
              </a:rPr>
              <a:t>© 2007 Microsoft Corporation. All rights reserved. Microsoft, Windows, Windows Vista and other product names are or may be registered trademarks and/or trademarks in the U.S. and/or other countries.</a:t>
            </a:r>
          </a:p>
          <a:p>
            <a:pPr defTabSz="945307">
              <a:defRPr/>
            </a:pPr>
            <a:r>
              <a:rPr lang="en-US">
                <a:solidFill>
                  <a:srgbClr val="000000"/>
                </a:solidFill>
                <a:latin typeface="Calibri"/>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solidFill>
                  <a:srgbClr val="000000"/>
                </a:solidFill>
                <a:latin typeface="Calibri"/>
              </a:rPr>
            </a:br>
            <a:r>
              <a:rPr lang="en-US">
                <a:solidFill>
                  <a:srgbClr val="000000"/>
                </a:solidFill>
                <a:latin typeface="Calibri"/>
              </a:rPr>
              <a:t>MICROSOFT MAKES NO WARRANTIES, EXPRESS, IMPLIED OR STATUTORY, AS TO THE INFORMATION IN THIS PRESENTATION.</a:t>
            </a:r>
          </a:p>
          <a:p>
            <a:pPr defTabSz="945307">
              <a:defRPr/>
            </a:pPr>
            <a:endParaRPr lang="en-US" dirty="0">
              <a:solidFill>
                <a:prstClr val="black"/>
              </a:solidFill>
              <a:latin typeface="Calibri"/>
            </a:endParaRPr>
          </a:p>
        </p:txBody>
      </p:sp>
      <p:sp>
        <p:nvSpPr>
          <p:cNvPr id="7" name="Slide Number Placeholder 6"/>
          <p:cNvSpPr>
            <a:spLocks noGrp="1"/>
          </p:cNvSpPr>
          <p:nvPr>
            <p:ph type="sldNum" sz="quarter" idx="13"/>
          </p:nvPr>
        </p:nvSpPr>
        <p:spPr/>
        <p:txBody>
          <a:bodyPr/>
          <a:lstStyle/>
          <a:p>
            <a:pPr defTabSz="945307">
              <a:defRPr/>
            </a:pPr>
            <a:fld id="{EC87E0CF-87F6-4B58-B8B8-DCAB2DAAF3CA}" type="slidenum">
              <a:rPr lang="en-US">
                <a:solidFill>
                  <a:prstClr val="black"/>
                </a:solidFill>
                <a:latin typeface="Calibri"/>
              </a:rPr>
              <a:pPr defTabSz="945307">
                <a:defRPr/>
              </a:pPr>
              <a:t>7</a:t>
            </a:fld>
            <a:endParaRPr lang="en-US" dirty="0">
              <a:solidFill>
                <a:prstClr val="black"/>
              </a:solidFill>
              <a:latin typeface="Calibri"/>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pPr defTabSz="966471">
              <a:defRPr/>
            </a:pPr>
            <a:r>
              <a:rPr lang="en-US">
                <a:solidFill>
                  <a:prstClr val="black"/>
                </a:solidFill>
                <a:latin typeface="Calibri"/>
              </a:rPr>
              <a:t>Class – A Study Of The Psalms (57)</a:t>
            </a:r>
            <a:endParaRPr lang="en-US" dirty="0">
              <a:solidFill>
                <a:prstClr val="black"/>
              </a:solidFill>
              <a:latin typeface="Calibri"/>
            </a:endParaRPr>
          </a:p>
        </p:txBody>
      </p:sp>
      <p:sp>
        <p:nvSpPr>
          <p:cNvPr id="5" name="Date Placeholder 4"/>
          <p:cNvSpPr>
            <a:spLocks noGrp="1"/>
          </p:cNvSpPr>
          <p:nvPr>
            <p:ph type="dt" idx="11"/>
          </p:nvPr>
        </p:nvSpPr>
        <p:spPr/>
        <p:txBody>
          <a:bodyPr/>
          <a:lstStyle/>
          <a:p>
            <a:pPr defTabSz="966471">
              <a:defRPr/>
            </a:pPr>
            <a:r>
              <a:rPr lang="en-US">
                <a:solidFill>
                  <a:prstClr val="black"/>
                </a:solidFill>
                <a:latin typeface="Calibri"/>
              </a:rPr>
              <a:t>1/15/2023 am class</a:t>
            </a:r>
          </a:p>
        </p:txBody>
      </p:sp>
      <p:sp>
        <p:nvSpPr>
          <p:cNvPr id="6" name="Footer Placeholder 5"/>
          <p:cNvSpPr>
            <a:spLocks noGrp="1"/>
          </p:cNvSpPr>
          <p:nvPr>
            <p:ph type="ftr" sz="quarter" idx="12"/>
          </p:nvPr>
        </p:nvSpPr>
        <p:spPr/>
        <p:txBody>
          <a:bodyPr/>
          <a:lstStyle/>
          <a:p>
            <a:pPr defTabSz="966471">
              <a:defRPr/>
            </a:pPr>
            <a:r>
              <a:rPr lang="en-US">
                <a:solidFill>
                  <a:srgbClr val="000000"/>
                </a:solidFill>
                <a:latin typeface="Calibri"/>
              </a:rPr>
              <a:t>Micky Galloway</a:t>
            </a:r>
            <a:endParaRPr lang="en-US" dirty="0">
              <a:solidFill>
                <a:prstClr val="black"/>
              </a:solidFill>
              <a:latin typeface="Calibri"/>
            </a:endParaRPr>
          </a:p>
        </p:txBody>
      </p:sp>
      <p:sp>
        <p:nvSpPr>
          <p:cNvPr id="7" name="Slide Number Placeholder 6"/>
          <p:cNvSpPr>
            <a:spLocks noGrp="1"/>
          </p:cNvSpPr>
          <p:nvPr>
            <p:ph type="sldNum" sz="quarter" idx="13"/>
          </p:nvPr>
        </p:nvSpPr>
        <p:spPr/>
        <p:txBody>
          <a:bodyPr/>
          <a:lstStyle/>
          <a:p>
            <a:pPr defTabSz="966471">
              <a:defRPr/>
            </a:pPr>
            <a:fld id="{EC87E0CF-87F6-4B58-B8B8-DCAB2DAAF3CA}" type="slidenum">
              <a:rPr lang="en-US">
                <a:solidFill>
                  <a:prstClr val="black"/>
                </a:solidFill>
                <a:latin typeface="Calibri"/>
              </a:rPr>
              <a:pPr defTabSz="966471">
                <a:defRPr/>
              </a:pPr>
              <a:t>8</a:t>
            </a:fld>
            <a:endParaRPr lang="en-US" dirty="0">
              <a:solidFill>
                <a:prstClr val="black"/>
              </a:solidFill>
              <a:latin typeface="Calibri"/>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defTabSz="966471">
              <a:defRPr/>
            </a:pPr>
            <a:r>
              <a:rPr lang="en-US">
                <a:solidFill>
                  <a:prstClr val="black"/>
                </a:solidFill>
                <a:latin typeface="Calibri"/>
              </a:rPr>
              <a:t>Class – A Study Of The Psalms (57)</a:t>
            </a:r>
            <a:endParaRPr lang="en-US" dirty="0">
              <a:solidFill>
                <a:prstClr val="black"/>
              </a:solidFill>
              <a:latin typeface="Calibri"/>
            </a:endParaRPr>
          </a:p>
        </p:txBody>
      </p:sp>
      <p:sp>
        <p:nvSpPr>
          <p:cNvPr id="5" name="Date Placeholder 4"/>
          <p:cNvSpPr>
            <a:spLocks noGrp="1"/>
          </p:cNvSpPr>
          <p:nvPr>
            <p:ph type="dt" idx="11"/>
          </p:nvPr>
        </p:nvSpPr>
        <p:spPr/>
        <p:txBody>
          <a:bodyPr/>
          <a:lstStyle/>
          <a:p>
            <a:pPr defTabSz="966471">
              <a:defRPr/>
            </a:pPr>
            <a:r>
              <a:rPr lang="en-US">
                <a:solidFill>
                  <a:prstClr val="black"/>
                </a:solidFill>
                <a:latin typeface="Calibri"/>
              </a:rPr>
              <a:t>1/15/2023 am class</a:t>
            </a:r>
          </a:p>
        </p:txBody>
      </p:sp>
      <p:sp>
        <p:nvSpPr>
          <p:cNvPr id="6" name="Footer Placeholder 5"/>
          <p:cNvSpPr>
            <a:spLocks noGrp="1"/>
          </p:cNvSpPr>
          <p:nvPr>
            <p:ph type="ftr" sz="quarter" idx="12"/>
          </p:nvPr>
        </p:nvSpPr>
        <p:spPr/>
        <p:txBody>
          <a:bodyPr/>
          <a:lstStyle/>
          <a:p>
            <a:pPr defTabSz="966471">
              <a:defRPr/>
            </a:pPr>
            <a:r>
              <a:rPr lang="en-US">
                <a:solidFill>
                  <a:srgbClr val="000000"/>
                </a:solidFill>
                <a:latin typeface="Calibri"/>
              </a:rPr>
              <a:t>Micky Galloway</a:t>
            </a:r>
            <a:endParaRPr lang="en-US" dirty="0">
              <a:solidFill>
                <a:prstClr val="black"/>
              </a:solidFill>
              <a:latin typeface="Calibri"/>
            </a:endParaRPr>
          </a:p>
        </p:txBody>
      </p:sp>
      <p:sp>
        <p:nvSpPr>
          <p:cNvPr id="7" name="Slide Number Placeholder 6"/>
          <p:cNvSpPr>
            <a:spLocks noGrp="1"/>
          </p:cNvSpPr>
          <p:nvPr>
            <p:ph type="sldNum" sz="quarter" idx="13"/>
          </p:nvPr>
        </p:nvSpPr>
        <p:spPr/>
        <p:txBody>
          <a:bodyPr/>
          <a:lstStyle/>
          <a:p>
            <a:pPr defTabSz="966471">
              <a:defRPr/>
            </a:pPr>
            <a:fld id="{EC87E0CF-87F6-4B58-B8B8-DCAB2DAAF3CA}" type="slidenum">
              <a:rPr lang="en-US">
                <a:solidFill>
                  <a:prstClr val="black"/>
                </a:solidFill>
                <a:latin typeface="Calibri"/>
              </a:rPr>
              <a:pPr defTabSz="966471">
                <a:defRPr/>
              </a:pPr>
              <a:t>9</a:t>
            </a:fld>
            <a:endParaRPr lang="en-US" dirty="0">
              <a:solidFill>
                <a:prstClr val="black"/>
              </a:solidFill>
              <a:latin typeface="Calibri"/>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cstate="screen"/>
          <a:srcRect/>
          <a:stretch>
            <a:fillRect/>
          </a:stretch>
        </a:blipFill>
        <a:effectLst/>
      </p:bgPr>
    </p:bg>
    <p:spTree>
      <p:nvGrpSpPr>
        <p:cNvPr id="1" name=""/>
        <p:cNvGrpSpPr/>
        <p:nvPr/>
      </p:nvGrpSpPr>
      <p:grpSpPr>
        <a:xfrm>
          <a:off x="0" y="0"/>
          <a:ext cx="0" cy="0"/>
          <a:chOff x="0" y="0"/>
          <a:chExt cx="0" cy="0"/>
        </a:xfrm>
      </p:grpSpPr>
      <p:pic>
        <p:nvPicPr>
          <p:cNvPr id="7" name="Picture 6" descr="5-00332_grey-bar.png"/>
          <p:cNvPicPr>
            <a:picLocks noChangeAspect="1"/>
          </p:cNvPicPr>
          <p:nvPr userDrawn="1"/>
        </p:nvPicPr>
        <p:blipFill>
          <a:blip r:embed="rId3" cstate="screen"/>
          <a:srcRect t="93333"/>
          <a:stretch>
            <a:fillRect/>
          </a:stretch>
        </p:blipFill>
        <p:spPr>
          <a:xfrm>
            <a:off x="0" y="6400800"/>
            <a:ext cx="9144000" cy="457200"/>
          </a:xfrm>
          <a:prstGeom prst="rect">
            <a:avLst/>
          </a:prstGeom>
        </p:spPr>
      </p:pic>
      <p:sp>
        <p:nvSpPr>
          <p:cNvPr id="2" name="Title 1"/>
          <p:cNvSpPr>
            <a:spLocks noGrp="1"/>
          </p:cNvSpPr>
          <p:nvPr>
            <p:ph type="ctrTitle"/>
          </p:nvPr>
        </p:nvSpPr>
        <p:spPr>
          <a:xfrm>
            <a:off x="762000" y="1905000"/>
            <a:ext cx="7681913" cy="1523495"/>
          </a:xfrm>
        </p:spPr>
        <p:txBody>
          <a:bodyPr>
            <a:noAutofit/>
          </a:bodyPr>
          <a:lstStyle>
            <a:lvl1pPr>
              <a:lnSpc>
                <a:spcPct val="90000"/>
              </a:lnSpc>
              <a:defRPr sz="5400"/>
            </a:lvl1pPr>
          </a:lstStyle>
          <a:p>
            <a:r>
              <a:rPr lang="en-US"/>
              <a:t>Click to edit Master title style</a:t>
            </a:r>
            <a:endParaRPr lang="en-US" dirty="0"/>
          </a:p>
        </p:txBody>
      </p:sp>
      <p:sp>
        <p:nvSpPr>
          <p:cNvPr id="3" name="Subtitle 2"/>
          <p:cNvSpPr>
            <a:spLocks noGrp="1"/>
          </p:cNvSpPr>
          <p:nvPr>
            <p:ph type="subTitle" idx="1"/>
          </p:nvPr>
        </p:nvSpPr>
        <p:spPr>
          <a:xfrm>
            <a:off x="762000" y="3881735"/>
            <a:ext cx="7681913" cy="461665"/>
          </a:xfrm>
        </p:spPr>
        <p:txBody>
          <a:bodyPr>
            <a:noAutofit/>
          </a:bodyPr>
          <a:lstStyle>
            <a:lvl1pPr marL="0" indent="0" algn="l">
              <a:lnSpc>
                <a:spcPct val="90000"/>
              </a:lnSpc>
              <a:spcBef>
                <a:spcPts val="0"/>
              </a:spcBef>
              <a:buNone/>
              <a:defRPr>
                <a:solidFill>
                  <a:schemeClr val="bg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a:t>Click to edit Master subtitle style</a:t>
            </a:r>
            <a:endParaRPr lang="en-US" dirty="0"/>
          </a:p>
        </p:txBody>
      </p:sp>
      <p:pic>
        <p:nvPicPr>
          <p:cNvPr id="5" name="Picture 24" descr="C:\Program Files\Microsoft Resource DVD Artwork\DVD_ART\Artwork_Imagery\Shapes and Graphics\Line\faded white line.png"/>
          <p:cNvPicPr>
            <a:picLocks noChangeAspect="1" noChangeArrowheads="1"/>
          </p:cNvPicPr>
          <p:nvPr userDrawn="1"/>
        </p:nvPicPr>
        <p:blipFill>
          <a:blip r:embed="rId4" cstate="screen"/>
          <a:srcRect/>
          <a:stretch>
            <a:fillRect/>
          </a:stretch>
        </p:blipFill>
        <p:spPr bwMode="auto">
          <a:xfrm>
            <a:off x="-238125" y="5623686"/>
            <a:ext cx="8696325" cy="19050"/>
          </a:xfrm>
          <a:prstGeom prst="rect">
            <a:avLst/>
          </a:prstGeom>
          <a:noFill/>
        </p:spPr>
      </p:pic>
    </p:spTree>
    <p:extLst>
      <p:ext uri="{BB962C8B-B14F-4D97-AF65-F5344CB8AC3E}">
        <p14:creationId xmlns:p14="http://schemas.microsoft.com/office/powerpoint/2010/main" val="31729419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lvl1pPr>
              <a:defRPr>
                <a:solidFill>
                  <a:schemeClr val="tx1"/>
                </a:solidFill>
              </a:defRPr>
            </a:lvl1pPr>
          </a:lstStyle>
          <a:p>
            <a:r>
              <a:rPr lang="en-US"/>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solidFill>
                  <a:schemeClr val="tx1"/>
                </a:solidFill>
              </a:defRPr>
            </a:lvl1pPr>
            <a:lvl2pPr>
              <a:buClr>
                <a:schemeClr val="tx1"/>
              </a:buClr>
              <a:buSzPct val="70000"/>
              <a:buFont typeface="Wingdings" pitchFamily="2" charset="2"/>
              <a:buChar char="l"/>
              <a:defRPr>
                <a:solidFill>
                  <a:schemeClr val="tx1"/>
                </a:solidFill>
              </a:defRPr>
            </a:lvl2pPr>
            <a:lvl3pPr>
              <a:buClr>
                <a:schemeClr val="tx1"/>
              </a:buClr>
              <a:buSzPct val="70000"/>
              <a:buFont typeface="Wingdings" pitchFamily="2" charset="2"/>
              <a:buChar char="l"/>
              <a:defRPr>
                <a:solidFill>
                  <a:schemeClr val="tx1"/>
                </a:solidFill>
              </a:defRPr>
            </a:lvl3pPr>
            <a:lvl4pPr>
              <a:buClr>
                <a:schemeClr val="tx1"/>
              </a:buClr>
              <a:buSzPct val="70000"/>
              <a:buFont typeface="Wingdings" pitchFamily="2" charset="2"/>
              <a:buChar char="l"/>
              <a:defRPr>
                <a:solidFill>
                  <a:schemeClr val="tx1"/>
                </a:solidFill>
              </a:defRPr>
            </a:lvl4pPr>
            <a:lvl5pPr>
              <a:buClr>
                <a:schemeClr val="tx1"/>
              </a:buClr>
              <a:buSzPct val="70000"/>
              <a:buFont typeface="Wingdings" pitchFamily="2" charset="2"/>
              <a:buChar char="l"/>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mj-lt"/>
              </a:defRPr>
            </a:lvl1pPr>
          </a:lstStyle>
          <a:p>
            <a:pPr lvl="0"/>
            <a:r>
              <a:rPr lang="en-US"/>
              <a:t>Click to edit Master text styles</a:t>
            </a:r>
          </a:p>
        </p:txBody>
      </p:sp>
    </p:spTree>
    <p:extLst>
      <p:ext uri="{BB962C8B-B14F-4D97-AF65-F5344CB8AC3E}">
        <p14:creationId xmlns:p14="http://schemas.microsoft.com/office/powerpoint/2010/main" val="24037468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2_Demo, Video etc. &quot;special&quot; slides">
    <p:spTree>
      <p:nvGrpSpPr>
        <p:cNvPr id="1" name=""/>
        <p:cNvGrpSpPr/>
        <p:nvPr/>
      </p:nvGrpSpPr>
      <p:grpSpPr>
        <a:xfrm>
          <a:off x="0" y="0"/>
          <a:ext cx="0" cy="0"/>
          <a:chOff x="0" y="0"/>
          <a:chExt cx="0" cy="0"/>
        </a:xfrm>
      </p:grpSpPr>
      <p:pic>
        <p:nvPicPr>
          <p:cNvPr id="9" name="Picture 8" descr="5-00332_grey-bar.png"/>
          <p:cNvPicPr>
            <a:picLocks noChangeAspect="1"/>
          </p:cNvPicPr>
          <p:nvPr userDrawn="1"/>
        </p:nvPicPr>
        <p:blipFill>
          <a:blip r:embed="rId2" cstate="screen"/>
          <a:srcRect t="93333"/>
          <a:stretch>
            <a:fillRect/>
          </a:stretch>
        </p:blipFill>
        <p:spPr>
          <a:xfrm>
            <a:off x="0" y="6400800"/>
            <a:ext cx="9144000" cy="457200"/>
          </a:xfrm>
          <a:prstGeom prst="rect">
            <a:avLst/>
          </a:prstGeom>
        </p:spPr>
      </p:pic>
      <p:sp>
        <p:nvSpPr>
          <p:cNvPr id="2" name="Title 1"/>
          <p:cNvSpPr>
            <a:spLocks noGrp="1"/>
          </p:cNvSpPr>
          <p:nvPr>
            <p:ph type="ctrTitle"/>
          </p:nvPr>
        </p:nvSpPr>
        <p:spPr>
          <a:xfrm>
            <a:off x="381000" y="832356"/>
            <a:ext cx="7043208" cy="1523494"/>
          </a:xfrm>
        </p:spPr>
        <p:txBody>
          <a:bodyPr anchor="ctr" anchorCtr="0">
            <a:noAutofit/>
          </a:bodyPr>
          <a:lstStyle>
            <a:lvl1pPr>
              <a:lnSpc>
                <a:spcPct val="90000"/>
              </a:lnSpc>
              <a:defRPr sz="5400"/>
            </a:lvl1pPr>
          </a:lstStyle>
          <a:p>
            <a:r>
              <a:rPr lang="en-US"/>
              <a:t>Click to edit Master title style</a:t>
            </a:r>
            <a:endParaRPr lang="en-US" dirty="0"/>
          </a:p>
        </p:txBody>
      </p:sp>
      <p:sp>
        <p:nvSpPr>
          <p:cNvPr id="3" name="Subtitle 2"/>
          <p:cNvSpPr>
            <a:spLocks noGrp="1"/>
          </p:cNvSpPr>
          <p:nvPr>
            <p:ph type="subTitle" idx="1"/>
          </p:nvPr>
        </p:nvSpPr>
        <p:spPr>
          <a:xfrm>
            <a:off x="381000" y="3048000"/>
            <a:ext cx="7043208" cy="461665"/>
          </a:xfrm>
        </p:spPr>
        <p:txBody>
          <a:bodyPr>
            <a:noAutofit/>
          </a:bodyPr>
          <a:lstStyle>
            <a:lvl1pPr marL="0" indent="0" algn="l">
              <a:lnSpc>
                <a:spcPct val="90000"/>
              </a:lnSpc>
              <a:spcBef>
                <a:spcPts val="0"/>
              </a:spcBef>
              <a:buNone/>
              <a:defRPr>
                <a:solidFill>
                  <a:schemeClr val="bg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a:t>Click to edit Master subtitle style</a:t>
            </a:r>
            <a:endParaRPr lang="en-US" dirty="0"/>
          </a:p>
        </p:txBody>
      </p:sp>
      <p:pic>
        <p:nvPicPr>
          <p:cNvPr id="6" name="Picture 24" descr="C:\Program Files\Microsoft Resource DVD Artwork\DVD_ART\Artwork_Imagery\Shapes and Graphics\Line\faded white line.png"/>
          <p:cNvPicPr>
            <a:picLocks noChangeAspect="1" noChangeArrowheads="1"/>
          </p:cNvPicPr>
          <p:nvPr userDrawn="1"/>
        </p:nvPicPr>
        <p:blipFill>
          <a:blip r:embed="rId3" cstate="screen"/>
          <a:srcRect/>
          <a:stretch>
            <a:fillRect/>
          </a:stretch>
        </p:blipFill>
        <p:spPr bwMode="auto">
          <a:xfrm>
            <a:off x="-238125" y="5623432"/>
            <a:ext cx="8696325" cy="19050"/>
          </a:xfrm>
          <a:prstGeom prst="rect">
            <a:avLst/>
          </a:prstGeom>
          <a:noFill/>
        </p:spPr>
      </p:pic>
      <p:sp>
        <p:nvSpPr>
          <p:cNvPr id="7" name="Text Placeholder 6"/>
          <p:cNvSpPr>
            <a:spLocks noGrp="1"/>
          </p:cNvSpPr>
          <p:nvPr>
            <p:ph type="body" sz="quarter" idx="10" hasCustomPrompt="1"/>
          </p:nvPr>
        </p:nvSpPr>
        <p:spPr>
          <a:xfrm>
            <a:off x="1072886" y="4572000"/>
            <a:ext cx="7690114" cy="1066800"/>
          </a:xfrm>
          <a:effectLst>
            <a:reflection blurRad="6350" stA="52000" endA="300" endPos="35000" dir="5400000" sy="-100000" algn="bl" rotWithShape="0"/>
          </a:effectLst>
        </p:spPr>
        <p:txBody>
          <a:bodyPr anchor="t" anchorCtr="0">
            <a:noAutofit/>
            <a:scene3d>
              <a:camera prst="orthographicFront"/>
              <a:lightRig rig="flat" dir="t"/>
            </a:scene3d>
            <a:sp3d>
              <a:contourClr>
                <a:schemeClr val="accent4">
                  <a:lumMod val="50000"/>
                </a:schemeClr>
              </a:contourClr>
            </a:sp3d>
          </a:bodyPr>
          <a:lstStyle>
            <a:lvl1pPr marL="0" indent="0" algn="r">
              <a:buFont typeface="Arial" pitchFamily="34" charset="0"/>
              <a:buNone/>
              <a:defRPr kumimoji="0" lang="en-US" sz="10000" b="1" i="1" u="none" strike="noStrike" kern="1200" cap="none" spc="-642" normalizeH="0" baseline="0" noProof="0" dirty="0" smtClean="0">
                <a:ln w="11430">
                  <a:solidFill>
                    <a:schemeClr val="accent4">
                      <a:lumMod val="50000"/>
                    </a:schemeClr>
                  </a:solidFill>
                </a:ln>
                <a:solidFill>
                  <a:schemeClr val="tx1"/>
                </a:solidFill>
                <a:effectLst/>
                <a:uLnTx/>
                <a:uFillTx/>
                <a:latin typeface="+mn-lt"/>
                <a:ea typeface="+mn-ea"/>
                <a:cs typeface="+mn-cs"/>
              </a:defRPr>
            </a:lvl1pPr>
          </a:lstStyle>
          <a:p>
            <a:pPr lvl="0"/>
            <a:r>
              <a:rPr lang="en-US" dirty="0"/>
              <a:t>click to…</a:t>
            </a:r>
          </a:p>
        </p:txBody>
      </p:sp>
    </p:spTree>
    <p:extLst>
      <p:ext uri="{BB962C8B-B14F-4D97-AF65-F5344CB8AC3E}">
        <p14:creationId xmlns:p14="http://schemas.microsoft.com/office/powerpoint/2010/main" val="25757817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spTree>
      <p:nvGrpSpPr>
        <p:cNvPr id="1" name=""/>
        <p:cNvGrpSpPr/>
        <p:nvPr/>
      </p:nvGrpSpPr>
      <p:grpSpPr>
        <a:xfrm>
          <a:off x="0" y="0"/>
          <a:ext cx="0" cy="0"/>
          <a:chOff x="0" y="0"/>
          <a:chExt cx="0" cy="0"/>
        </a:xfrm>
      </p:grpSpPr>
      <p:pic>
        <p:nvPicPr>
          <p:cNvPr id="9" name="Picture 8" descr="5-00332_grey-bar.png"/>
          <p:cNvPicPr>
            <a:picLocks noChangeAspect="1"/>
          </p:cNvPicPr>
          <p:nvPr userDrawn="1"/>
        </p:nvPicPr>
        <p:blipFill>
          <a:blip r:embed="rId2" cstate="screen"/>
          <a:srcRect t="93333"/>
          <a:stretch>
            <a:fillRect/>
          </a:stretch>
        </p:blipFill>
        <p:spPr>
          <a:xfrm>
            <a:off x="0" y="6400800"/>
            <a:ext cx="9144000" cy="457200"/>
          </a:xfrm>
          <a:prstGeom prst="rect">
            <a:avLst/>
          </a:prstGeom>
        </p:spPr>
      </p:pic>
      <p:sp>
        <p:nvSpPr>
          <p:cNvPr id="2" name="Title 1"/>
          <p:cNvSpPr>
            <a:spLocks noGrp="1"/>
          </p:cNvSpPr>
          <p:nvPr>
            <p:ph type="ctrTitle"/>
          </p:nvPr>
        </p:nvSpPr>
        <p:spPr>
          <a:xfrm>
            <a:off x="381000" y="832356"/>
            <a:ext cx="7043208" cy="1523494"/>
          </a:xfrm>
        </p:spPr>
        <p:txBody>
          <a:bodyPr anchor="ctr" anchorCtr="0">
            <a:noAutofit/>
          </a:bodyPr>
          <a:lstStyle>
            <a:lvl1pPr>
              <a:lnSpc>
                <a:spcPct val="90000"/>
              </a:lnSpc>
              <a:defRPr sz="5400"/>
            </a:lvl1pPr>
          </a:lstStyle>
          <a:p>
            <a:r>
              <a:rPr lang="en-US"/>
              <a:t>Click to edit Master title style</a:t>
            </a:r>
            <a:endParaRPr lang="en-US" dirty="0"/>
          </a:p>
        </p:txBody>
      </p:sp>
      <p:sp>
        <p:nvSpPr>
          <p:cNvPr id="3" name="Subtitle 2"/>
          <p:cNvSpPr>
            <a:spLocks noGrp="1"/>
          </p:cNvSpPr>
          <p:nvPr>
            <p:ph type="subTitle" idx="1"/>
          </p:nvPr>
        </p:nvSpPr>
        <p:spPr>
          <a:xfrm>
            <a:off x="381000" y="3048000"/>
            <a:ext cx="7043208" cy="461665"/>
          </a:xfrm>
        </p:spPr>
        <p:txBody>
          <a:bodyPr>
            <a:noAutofit/>
          </a:bodyPr>
          <a:lstStyle>
            <a:lvl1pPr marL="0" indent="0" algn="l">
              <a:lnSpc>
                <a:spcPct val="90000"/>
              </a:lnSpc>
              <a:spcBef>
                <a:spcPts val="0"/>
              </a:spcBef>
              <a:buNone/>
              <a:defRPr>
                <a:solidFill>
                  <a:schemeClr val="bg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a:t>Click to edit Master subtitle style</a:t>
            </a:r>
            <a:endParaRPr lang="en-US" dirty="0"/>
          </a:p>
        </p:txBody>
      </p:sp>
      <p:pic>
        <p:nvPicPr>
          <p:cNvPr id="6" name="Picture 24" descr="C:\Program Files\Microsoft Resource DVD Artwork\DVD_ART\Artwork_Imagery\Shapes and Graphics\Line\faded white line.png"/>
          <p:cNvPicPr>
            <a:picLocks noChangeAspect="1" noChangeArrowheads="1"/>
          </p:cNvPicPr>
          <p:nvPr userDrawn="1"/>
        </p:nvPicPr>
        <p:blipFill>
          <a:blip r:embed="rId3" cstate="screen"/>
          <a:srcRect/>
          <a:stretch>
            <a:fillRect/>
          </a:stretch>
        </p:blipFill>
        <p:spPr bwMode="auto">
          <a:xfrm>
            <a:off x="-238125" y="5623432"/>
            <a:ext cx="8696325" cy="19050"/>
          </a:xfrm>
          <a:prstGeom prst="rect">
            <a:avLst/>
          </a:prstGeom>
          <a:noFill/>
        </p:spPr>
      </p:pic>
      <p:sp>
        <p:nvSpPr>
          <p:cNvPr id="7" name="Text Placeholder 6"/>
          <p:cNvSpPr>
            <a:spLocks noGrp="1"/>
          </p:cNvSpPr>
          <p:nvPr>
            <p:ph type="body" sz="quarter" idx="10" hasCustomPrompt="1"/>
          </p:nvPr>
        </p:nvSpPr>
        <p:spPr>
          <a:xfrm>
            <a:off x="1072886" y="4572000"/>
            <a:ext cx="7690114" cy="1066800"/>
          </a:xfrm>
          <a:effectLst>
            <a:reflection blurRad="6350" stA="52000" endA="300" endPos="35000" dir="5400000" sy="-100000" algn="bl" rotWithShape="0"/>
          </a:effectLst>
        </p:spPr>
        <p:txBody>
          <a:bodyPr anchor="t" anchorCtr="0">
            <a:noAutofit/>
            <a:scene3d>
              <a:camera prst="orthographicFront"/>
              <a:lightRig rig="flat" dir="t"/>
            </a:scene3d>
            <a:sp3d>
              <a:contourClr>
                <a:schemeClr val="accent4">
                  <a:lumMod val="50000"/>
                </a:schemeClr>
              </a:contourClr>
            </a:sp3d>
          </a:bodyPr>
          <a:lstStyle>
            <a:lvl1pPr marL="0" indent="0" algn="r">
              <a:buFont typeface="Arial" pitchFamily="34" charset="0"/>
              <a:buNone/>
              <a:defRPr kumimoji="0" lang="en-US" sz="10000" b="1" i="1" u="none" strike="noStrike" kern="1200" cap="none" spc="-642" normalizeH="0" baseline="0" noProof="0" dirty="0" smtClean="0">
                <a:ln w="11430">
                  <a:solidFill>
                    <a:schemeClr val="accent4">
                      <a:lumMod val="50000"/>
                    </a:schemeClr>
                  </a:solidFill>
                </a:ln>
                <a:solidFill>
                  <a:schemeClr val="tx1"/>
                </a:solidFill>
                <a:effectLst/>
                <a:uLnTx/>
                <a:uFillTx/>
                <a:latin typeface="+mn-lt"/>
                <a:ea typeface="+mn-ea"/>
                <a:cs typeface="+mn-cs"/>
              </a:defRPr>
            </a:lvl1pPr>
          </a:lstStyle>
          <a:p>
            <a:pPr lvl="0"/>
            <a:r>
              <a:rPr lang="en-US" dirty="0"/>
              <a:t>click to…</a:t>
            </a:r>
          </a:p>
        </p:txBody>
      </p:sp>
    </p:spTree>
    <p:extLst>
      <p:ext uri="{BB962C8B-B14F-4D97-AF65-F5344CB8AC3E}">
        <p14:creationId xmlns:p14="http://schemas.microsoft.com/office/powerpoint/2010/main" val="30312860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5942569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5695472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2846641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5075746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40428422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9308966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lvl1pPr>
              <a:defRPr>
                <a:solidFill>
                  <a:schemeClr val="tx1"/>
                </a:solidFill>
              </a:defRPr>
            </a:lvl1pPr>
          </a:lstStyle>
          <a:p>
            <a:r>
              <a:rPr lang="en-US"/>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solidFill>
                  <a:schemeClr val="tx1"/>
                </a:solidFill>
              </a:defRPr>
            </a:lvl1pPr>
            <a:lvl2pPr>
              <a:buClr>
                <a:schemeClr val="tx1"/>
              </a:buClr>
              <a:buSzPct val="70000"/>
              <a:buFont typeface="Wingdings" pitchFamily="2" charset="2"/>
              <a:buChar char="l"/>
              <a:defRPr>
                <a:solidFill>
                  <a:schemeClr val="tx1"/>
                </a:solidFill>
              </a:defRPr>
            </a:lvl2pPr>
            <a:lvl3pPr>
              <a:buClr>
                <a:schemeClr val="tx1"/>
              </a:buClr>
              <a:buSzPct val="70000"/>
              <a:buFont typeface="Wingdings" pitchFamily="2" charset="2"/>
              <a:buChar char="l"/>
              <a:defRPr>
                <a:solidFill>
                  <a:schemeClr val="tx1"/>
                </a:solidFill>
              </a:defRPr>
            </a:lvl3pPr>
            <a:lvl4pPr>
              <a:buClr>
                <a:schemeClr val="tx1"/>
              </a:buClr>
              <a:buSzPct val="70000"/>
              <a:buFont typeface="Wingdings" pitchFamily="2" charset="2"/>
              <a:buChar char="l"/>
              <a:defRPr>
                <a:solidFill>
                  <a:schemeClr val="tx1"/>
                </a:solidFill>
              </a:defRPr>
            </a:lvl4pPr>
            <a:lvl5pPr>
              <a:buClr>
                <a:schemeClr val="tx1"/>
              </a:buClr>
              <a:buSzPct val="70000"/>
              <a:buFont typeface="Wingdings" pitchFamily="2" charset="2"/>
              <a:buChar char="l"/>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106913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cstate="screen"/>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508465539"/>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defTabSz="914363" rtl="0" eaLnBrk="1" latinLnBrk="0" hangingPunct="1">
        <a:lnSpc>
          <a:spcPct val="90000"/>
        </a:lnSpc>
        <a:spcBef>
          <a:spcPct val="0"/>
        </a:spcBef>
        <a:buNone/>
        <a:defRPr lang="en-US" sz="4800" b="0" kern="1200" cap="none" spc="-150" dirty="0" smtClean="0">
          <a:ln w="3175">
            <a:noFill/>
          </a:ln>
          <a:gradFill flip="none" rotWithShape="1">
            <a:gsLst>
              <a:gs pos="0">
                <a:schemeClr val="accent2">
                  <a:lumMod val="50000"/>
                </a:schemeClr>
              </a:gs>
              <a:gs pos="36000">
                <a:schemeClr val="accent2">
                  <a:lumMod val="75000"/>
                </a:schemeClr>
              </a:gs>
              <a:gs pos="86000">
                <a:schemeClr val="accent2">
                  <a:lumMod val="50000"/>
                </a:schemeClr>
              </a:gs>
            </a:gsLst>
            <a:lin ang="5400000" scaled="0"/>
            <a:tileRect/>
          </a:gradFill>
          <a:effectLst/>
          <a:latin typeface="+mj-lt"/>
          <a:ea typeface="+mn-ea"/>
          <a:cs typeface="Arial" charset="0"/>
        </a:defRPr>
      </a:lvl1pPr>
    </p:titleStyle>
    <p:bodyStyle>
      <a:lvl1pPr marL="460375" indent="-460375" algn="l" defTabSz="914363" rtl="0" eaLnBrk="1" latinLnBrk="0" hangingPunct="1">
        <a:lnSpc>
          <a:spcPct val="90000"/>
        </a:lnSpc>
        <a:spcBef>
          <a:spcPct val="20000"/>
        </a:spcBef>
        <a:buFontTx/>
        <a:buBlip>
          <a:blip r:embed="rId14"/>
        </a:buBlip>
        <a:defRPr sz="3200" kern="1200">
          <a:solidFill>
            <a:schemeClr val="bg1"/>
          </a:solidFill>
          <a:latin typeface="+mn-lt"/>
          <a:ea typeface="+mn-ea"/>
          <a:cs typeface="+mn-cs"/>
        </a:defRPr>
      </a:lvl1pPr>
      <a:lvl2pPr marL="854075" indent="-393700" algn="l" defTabSz="914363" rtl="0" eaLnBrk="1" latinLnBrk="0" hangingPunct="1">
        <a:lnSpc>
          <a:spcPct val="90000"/>
        </a:lnSpc>
        <a:spcBef>
          <a:spcPct val="20000"/>
        </a:spcBef>
        <a:buFontTx/>
        <a:buBlip>
          <a:blip r:embed="rId15"/>
        </a:buBlip>
        <a:defRPr sz="2800" kern="1200">
          <a:solidFill>
            <a:schemeClr val="bg1"/>
          </a:solidFill>
          <a:latin typeface="+mn-lt"/>
          <a:ea typeface="+mn-ea"/>
          <a:cs typeface="+mn-cs"/>
        </a:defRPr>
      </a:lvl2pPr>
      <a:lvl3pPr marL="1258888" indent="-404813" algn="l" defTabSz="914363" rtl="0" eaLnBrk="1" latinLnBrk="0" hangingPunct="1">
        <a:lnSpc>
          <a:spcPct val="90000"/>
        </a:lnSpc>
        <a:spcBef>
          <a:spcPct val="20000"/>
        </a:spcBef>
        <a:buFontTx/>
        <a:buBlip>
          <a:blip r:embed="rId15"/>
        </a:buBlip>
        <a:defRPr sz="2400" kern="1200">
          <a:solidFill>
            <a:schemeClr val="bg1"/>
          </a:solidFill>
          <a:latin typeface="+mn-lt"/>
          <a:ea typeface="+mn-ea"/>
          <a:cs typeface="+mn-cs"/>
        </a:defRPr>
      </a:lvl3pPr>
      <a:lvl4pPr marL="1655763" indent="-396875" algn="l" defTabSz="914363" rtl="0" eaLnBrk="1" latinLnBrk="0" hangingPunct="1">
        <a:lnSpc>
          <a:spcPct val="90000"/>
        </a:lnSpc>
        <a:spcBef>
          <a:spcPct val="20000"/>
        </a:spcBef>
        <a:buFontTx/>
        <a:buBlip>
          <a:blip r:embed="rId15"/>
        </a:buBlip>
        <a:defRPr sz="2400" kern="1200">
          <a:solidFill>
            <a:schemeClr val="bg1"/>
          </a:solidFill>
          <a:latin typeface="+mn-lt"/>
          <a:ea typeface="+mn-ea"/>
          <a:cs typeface="+mn-cs"/>
        </a:defRPr>
      </a:lvl4pPr>
      <a:lvl5pPr marL="1941513" indent="-400050" algn="l" defTabSz="914363" rtl="0" eaLnBrk="1" latinLnBrk="0" hangingPunct="1">
        <a:lnSpc>
          <a:spcPct val="90000"/>
        </a:lnSpc>
        <a:spcBef>
          <a:spcPct val="20000"/>
        </a:spcBef>
        <a:buFontTx/>
        <a:buBlip>
          <a:blip r:embed="rId15"/>
        </a:buBlip>
        <a:defRPr sz="2400" kern="1200">
          <a:solidFill>
            <a:schemeClr val="bg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47699" y="1422971"/>
            <a:ext cx="7910513" cy="1661993"/>
          </a:xfrm>
        </p:spPr>
        <p:txBody>
          <a:bodyPr>
            <a:spAutoFit/>
          </a:bodyPr>
          <a:lstStyle/>
          <a:p>
            <a:pPr algn="ctr">
              <a:lnSpc>
                <a:spcPct val="100000"/>
              </a:lnSpc>
            </a:pPr>
            <a:r>
              <a:rPr lang="en-US" dirty="0">
                <a:solidFill>
                  <a:schemeClr val="bg1"/>
                </a:solidFill>
                <a:latin typeface="Segoe UI Semibold" pitchFamily="34" charset="0"/>
                <a:cs typeface="Segoe UI Semibold" pitchFamily="34" charset="0"/>
              </a:rPr>
              <a:t>The Excellencies of God’s Word</a:t>
            </a:r>
          </a:p>
        </p:txBody>
      </p:sp>
      <p:sp>
        <p:nvSpPr>
          <p:cNvPr id="3" name="Subtitle 2"/>
          <p:cNvSpPr>
            <a:spLocks noGrp="1"/>
          </p:cNvSpPr>
          <p:nvPr>
            <p:ph type="subTitle" idx="1"/>
          </p:nvPr>
        </p:nvSpPr>
        <p:spPr>
          <a:xfrm>
            <a:off x="731043" y="3429000"/>
            <a:ext cx="7681913" cy="553998"/>
          </a:xfrm>
        </p:spPr>
        <p:txBody>
          <a:bodyPr>
            <a:spAutoFit/>
          </a:bodyPr>
          <a:lstStyle/>
          <a:p>
            <a:pPr algn="ctr"/>
            <a:r>
              <a:rPr lang="en-US" sz="4000" dirty="0">
                <a:latin typeface="Segoe UI Semibold" pitchFamily="34" charset="0"/>
                <a:cs typeface="Segoe UI Semibold" pitchFamily="34" charset="0"/>
              </a:rPr>
              <a:t>Psalms 119</a:t>
            </a:r>
          </a:p>
        </p:txBody>
      </p:sp>
      <p:sp>
        <p:nvSpPr>
          <p:cNvPr id="6" name="TextBox 5">
            <a:extLst>
              <a:ext uri="{FF2B5EF4-FFF2-40B4-BE49-F238E27FC236}">
                <a16:creationId xmlns:a16="http://schemas.microsoft.com/office/drawing/2014/main" id="{9240CDEF-BF0A-F32D-226D-364D3D16D313}"/>
              </a:ext>
            </a:extLst>
          </p:cNvPr>
          <p:cNvSpPr txBox="1"/>
          <p:nvPr/>
        </p:nvSpPr>
        <p:spPr>
          <a:xfrm>
            <a:off x="3247872" y="5162556"/>
            <a:ext cx="2650084"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1"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January 15, 2023</a:t>
            </a:r>
          </a:p>
        </p:txBody>
      </p:sp>
      <p:sp>
        <p:nvSpPr>
          <p:cNvPr id="7" name="TextBox 6">
            <a:extLst>
              <a:ext uri="{FF2B5EF4-FFF2-40B4-BE49-F238E27FC236}">
                <a16:creationId xmlns:a16="http://schemas.microsoft.com/office/drawing/2014/main" id="{A5FA50A0-FC57-7B21-00E6-154BDAFF0C01}"/>
              </a:ext>
            </a:extLst>
          </p:cNvPr>
          <p:cNvSpPr txBox="1"/>
          <p:nvPr/>
        </p:nvSpPr>
        <p:spPr>
          <a:xfrm>
            <a:off x="1958142" y="501064"/>
            <a:ext cx="5227713" cy="707886"/>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000" b="1" u="none" strike="noStrike" kern="0" cap="none" spc="0" normalizeH="0" baseline="0" noProof="0" dirty="0">
                <a:ln>
                  <a:noFill/>
                </a:ln>
                <a:solidFill>
                  <a:schemeClr val="bg1"/>
                </a:solidFill>
                <a:uLnTx/>
                <a:uFillTx/>
                <a:latin typeface="Arial" panose="020B0604020202020204" pitchFamily="34" charset="0"/>
                <a:ea typeface="Arial" panose="020B0604020202020204" pitchFamily="34" charset="0"/>
                <a:cs typeface="Times New Roman" panose="02020603050405020304" pitchFamily="18" charset="0"/>
              </a:rPr>
              <a:t>Studying the Psalms</a:t>
            </a:r>
            <a:endParaRPr kumimoji="0" lang="en-US" sz="4000" b="0" u="none" strike="noStrike" kern="1200" cap="none" spc="0" normalizeH="0" baseline="0" noProof="0" dirty="0">
              <a:ln>
                <a:noFill/>
              </a:ln>
              <a:solidFill>
                <a:schemeClr val="bg1"/>
              </a:solidFill>
              <a:uLnTx/>
              <a:uFillTx/>
              <a:latin typeface="Times New Roman"/>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6300" y="168214"/>
            <a:ext cx="7467600" cy="830997"/>
          </a:xfrm>
        </p:spPr>
        <p:txBody>
          <a:bodyPr>
            <a:spAutoFit/>
          </a:bodyPr>
          <a:lstStyle/>
          <a:p>
            <a:pPr algn="ctr">
              <a:lnSpc>
                <a:spcPct val="100000"/>
              </a:lnSpc>
            </a:pPr>
            <a:r>
              <a:rPr lang="en-US" sz="5400" dirty="0">
                <a:solidFill>
                  <a:schemeClr val="bg1"/>
                </a:solidFill>
                <a:latin typeface="Segoe UI Semibold" pitchFamily="34" charset="0"/>
                <a:cs typeface="Segoe UI Semibold" pitchFamily="34" charset="0"/>
              </a:rPr>
              <a:t>Psalms 119</a:t>
            </a:r>
            <a:endParaRPr lang="en-US" sz="5400" i="1" dirty="0">
              <a:solidFill>
                <a:schemeClr val="bg1"/>
              </a:solidFill>
              <a:latin typeface="Segoe UI Semibold" pitchFamily="34" charset="0"/>
              <a:cs typeface="Segoe UI Semibold" pitchFamily="34" charset="0"/>
            </a:endParaRPr>
          </a:p>
        </p:txBody>
      </p:sp>
      <p:sp>
        <p:nvSpPr>
          <p:cNvPr id="3" name="Text Placeholder 2"/>
          <p:cNvSpPr>
            <a:spLocks noGrp="1"/>
          </p:cNvSpPr>
          <p:nvPr>
            <p:ph type="body" sz="quarter" idx="10"/>
          </p:nvPr>
        </p:nvSpPr>
        <p:spPr>
          <a:xfrm>
            <a:off x="84841" y="1045589"/>
            <a:ext cx="8964891" cy="5755422"/>
          </a:xfrm>
        </p:spPr>
        <p:txBody>
          <a:bodyPr wrap="square">
            <a:spAutoFit/>
          </a:bodyPr>
          <a:lstStyle/>
          <a:p>
            <a:pPr>
              <a:lnSpc>
                <a:spcPct val="100000"/>
              </a:lnSpc>
              <a:spcBef>
                <a:spcPts val="0"/>
              </a:spcBef>
            </a:pPr>
            <a:r>
              <a:rPr lang="en-US" sz="3400" b="1" dirty="0">
                <a:latin typeface="Segoe UI" pitchFamily="34" charset="0"/>
                <a:cs typeface="Segoe UI" pitchFamily="34" charset="0"/>
              </a:rPr>
              <a:t>Protection against sin </a:t>
            </a:r>
            <a:r>
              <a:rPr lang="en-US" sz="3400" dirty="0">
                <a:latin typeface="Segoe UI" pitchFamily="34" charset="0"/>
                <a:cs typeface="Segoe UI" pitchFamily="34" charset="0"/>
              </a:rPr>
              <a:t>(9-16)</a:t>
            </a:r>
          </a:p>
          <a:p>
            <a:pPr marL="0" indent="0">
              <a:lnSpc>
                <a:spcPct val="100000"/>
              </a:lnSpc>
              <a:spcBef>
                <a:spcPts val="0"/>
              </a:spcBef>
              <a:buNone/>
            </a:pPr>
            <a:endParaRPr lang="en-US" sz="3400" i="1" dirty="0">
              <a:latin typeface="Segoe UI" pitchFamily="34" charset="0"/>
              <a:cs typeface="Segoe UI" pitchFamily="34" charset="0"/>
            </a:endParaRPr>
          </a:p>
          <a:p>
            <a:pPr marL="0" indent="0">
              <a:lnSpc>
                <a:spcPct val="100000"/>
              </a:lnSpc>
              <a:spcBef>
                <a:spcPts val="0"/>
              </a:spcBef>
              <a:buNone/>
            </a:pPr>
            <a:r>
              <a:rPr lang="en-US" sz="3400" i="1" dirty="0">
                <a:latin typeface="Segoe UI" pitchFamily="34" charset="0"/>
                <a:cs typeface="Segoe UI" pitchFamily="34" charset="0"/>
              </a:rPr>
              <a:t>9 Wherewith shall a young man cleanse his way? By taking heed (thereto) according to thy word.</a:t>
            </a:r>
            <a:endParaRPr lang="en-US" sz="3400" b="1" dirty="0">
              <a:latin typeface="Segoe UI" pitchFamily="34" charset="0"/>
              <a:cs typeface="Segoe UI" pitchFamily="34" charset="0"/>
            </a:endParaRPr>
          </a:p>
          <a:p>
            <a:pPr marL="0" indent="0">
              <a:lnSpc>
                <a:spcPct val="100000"/>
              </a:lnSpc>
              <a:spcBef>
                <a:spcPts val="0"/>
              </a:spcBef>
              <a:buNone/>
            </a:pPr>
            <a:endParaRPr lang="en-US" sz="3400" i="1" dirty="0">
              <a:latin typeface="Segoe UI" pitchFamily="34" charset="0"/>
              <a:cs typeface="Segoe UI" pitchFamily="34" charset="0"/>
            </a:endParaRPr>
          </a:p>
          <a:p>
            <a:pPr marL="0" indent="0">
              <a:lnSpc>
                <a:spcPct val="100000"/>
              </a:lnSpc>
              <a:spcBef>
                <a:spcPts val="0"/>
              </a:spcBef>
              <a:buNone/>
            </a:pPr>
            <a:r>
              <a:rPr lang="en-US" sz="3400" i="1" dirty="0">
                <a:latin typeface="Segoe UI" pitchFamily="34" charset="0"/>
                <a:cs typeface="Segoe UI" pitchFamily="34" charset="0"/>
              </a:rPr>
              <a:t>10 With my whole heart have I sought thee: Oh let me not wander from thy commandments.</a:t>
            </a:r>
          </a:p>
          <a:p>
            <a:pPr marL="0" indent="0">
              <a:lnSpc>
                <a:spcPct val="100000"/>
              </a:lnSpc>
              <a:spcBef>
                <a:spcPts val="0"/>
              </a:spcBef>
              <a:buNone/>
            </a:pPr>
            <a:endParaRPr lang="en-US" sz="3400" i="1" dirty="0">
              <a:latin typeface="Segoe UI" pitchFamily="34" charset="0"/>
              <a:cs typeface="Segoe UI" pitchFamily="34" charset="0"/>
            </a:endParaRPr>
          </a:p>
          <a:p>
            <a:pPr marL="0" indent="0">
              <a:lnSpc>
                <a:spcPct val="100000"/>
              </a:lnSpc>
              <a:spcBef>
                <a:spcPts val="0"/>
              </a:spcBef>
              <a:buNone/>
            </a:pPr>
            <a:r>
              <a:rPr lang="en-US" sz="3400" i="1" dirty="0">
                <a:latin typeface="Segoe UI" pitchFamily="34" charset="0"/>
                <a:cs typeface="Segoe UI" pitchFamily="34" charset="0"/>
              </a:rPr>
              <a:t>11 Thy word have I laid up in my heart, that I might not sin against thee.</a:t>
            </a:r>
          </a:p>
        </p:txBody>
      </p:sp>
      <p:sp>
        <p:nvSpPr>
          <p:cNvPr id="6" name="TextBox 5"/>
          <p:cNvSpPr txBox="1"/>
          <p:nvPr/>
        </p:nvSpPr>
        <p:spPr>
          <a:xfrm>
            <a:off x="8458200" y="6400800"/>
            <a:ext cx="304800" cy="2769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Segoe UI" pitchFamily="34" charset="0"/>
                <a:ea typeface="+mn-ea"/>
                <a:cs typeface="Segoe UI" pitchFamily="34" charset="0"/>
              </a:rPr>
              <a:t>9</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3"/>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par>
                          <p:cTn id="10" fill="hold">
                            <p:stCondLst>
                              <p:cond delay="1000"/>
                            </p:stCondLst>
                            <p:childTnLst>
                              <p:par>
                                <p:cTn id="11" presetID="50" presetClass="entr" presetSubtype="0" decel="100000" fill="hold" grpId="0" nodeType="afterEffect">
                                  <p:stCondLst>
                                    <p:cond delay="50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p:cTn id="13" dur="1000" fill="hold"/>
                                        <p:tgtEl>
                                          <p:spTgt spid="3">
                                            <p:txEl>
                                              <p:pRg st="2" end="2"/>
                                            </p:txEl>
                                          </p:spTgt>
                                        </p:tgtEl>
                                        <p:attrNameLst>
                                          <p:attrName>ppt_w</p:attrName>
                                        </p:attrNameLst>
                                      </p:cBhvr>
                                      <p:tavLst>
                                        <p:tav tm="0">
                                          <p:val>
                                            <p:strVal val="#ppt_w+.3"/>
                                          </p:val>
                                        </p:tav>
                                        <p:tav tm="100000">
                                          <p:val>
                                            <p:strVal val="#ppt_w"/>
                                          </p:val>
                                        </p:tav>
                                      </p:tavLst>
                                    </p:anim>
                                    <p:anim calcmode="lin" valueType="num">
                                      <p:cBhvr>
                                        <p:cTn id="14"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15" dur="10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50" presetClass="entr" presetSubtype="0" decel="100000" fill="hold" grpId="0" nodeType="clickEffect">
                                  <p:stCondLst>
                                    <p:cond delay="500"/>
                                  </p:stCondLst>
                                  <p:childTnLst>
                                    <p:set>
                                      <p:cBhvr>
                                        <p:cTn id="19" dur="1" fill="hold">
                                          <p:stCondLst>
                                            <p:cond delay="0"/>
                                          </p:stCondLst>
                                        </p:cTn>
                                        <p:tgtEl>
                                          <p:spTgt spid="3">
                                            <p:txEl>
                                              <p:pRg st="4" end="4"/>
                                            </p:txEl>
                                          </p:spTgt>
                                        </p:tgtEl>
                                        <p:attrNameLst>
                                          <p:attrName>style.visibility</p:attrName>
                                        </p:attrNameLst>
                                      </p:cBhvr>
                                      <p:to>
                                        <p:strVal val="visible"/>
                                      </p:to>
                                    </p:set>
                                    <p:anim calcmode="lin" valueType="num">
                                      <p:cBhvr>
                                        <p:cTn id="20" dur="1000" fill="hold"/>
                                        <p:tgtEl>
                                          <p:spTgt spid="3">
                                            <p:txEl>
                                              <p:pRg st="4" end="4"/>
                                            </p:txEl>
                                          </p:spTgt>
                                        </p:tgtEl>
                                        <p:attrNameLst>
                                          <p:attrName>ppt_w</p:attrName>
                                        </p:attrNameLst>
                                      </p:cBhvr>
                                      <p:tavLst>
                                        <p:tav tm="0">
                                          <p:val>
                                            <p:strVal val="#ppt_w+.3"/>
                                          </p:val>
                                        </p:tav>
                                        <p:tav tm="100000">
                                          <p:val>
                                            <p:strVal val="#ppt_w"/>
                                          </p:val>
                                        </p:tav>
                                      </p:tavLst>
                                    </p:anim>
                                    <p:anim calcmode="lin" valueType="num">
                                      <p:cBhvr>
                                        <p:cTn id="21" dur="1000" fill="hold"/>
                                        <p:tgtEl>
                                          <p:spTgt spid="3">
                                            <p:txEl>
                                              <p:pRg st="4" end="4"/>
                                            </p:txEl>
                                          </p:spTgt>
                                        </p:tgtEl>
                                        <p:attrNameLst>
                                          <p:attrName>ppt_h</p:attrName>
                                        </p:attrNameLst>
                                      </p:cBhvr>
                                      <p:tavLst>
                                        <p:tav tm="0">
                                          <p:val>
                                            <p:strVal val="#ppt_h"/>
                                          </p:val>
                                        </p:tav>
                                        <p:tav tm="100000">
                                          <p:val>
                                            <p:strVal val="#ppt_h"/>
                                          </p:val>
                                        </p:tav>
                                      </p:tavLst>
                                    </p:anim>
                                    <p:animEffect transition="in" filter="fade">
                                      <p:cBhvr>
                                        <p:cTn id="22" dur="1000"/>
                                        <p:tgtEl>
                                          <p:spTgt spid="3">
                                            <p:txEl>
                                              <p:pRg st="4" end="4"/>
                                            </p:txEl>
                                          </p:spTgt>
                                        </p:tgtEl>
                                      </p:cBhvr>
                                    </p:animEffect>
                                  </p:childTnLst>
                                </p:cTn>
                              </p:par>
                            </p:childTnLst>
                          </p:cTn>
                        </p:par>
                        <p:par>
                          <p:cTn id="23" fill="hold">
                            <p:stCondLst>
                              <p:cond delay="1500"/>
                            </p:stCondLst>
                            <p:childTnLst>
                              <p:par>
                                <p:cTn id="24" presetID="50" presetClass="entr" presetSubtype="0" decel="100000" fill="hold" grpId="0" nodeType="afterEffect">
                                  <p:stCondLst>
                                    <p:cond delay="500"/>
                                  </p:stCondLst>
                                  <p:childTnLst>
                                    <p:set>
                                      <p:cBhvr>
                                        <p:cTn id="25" dur="1" fill="hold">
                                          <p:stCondLst>
                                            <p:cond delay="0"/>
                                          </p:stCondLst>
                                        </p:cTn>
                                        <p:tgtEl>
                                          <p:spTgt spid="3">
                                            <p:txEl>
                                              <p:pRg st="6" end="6"/>
                                            </p:txEl>
                                          </p:spTgt>
                                        </p:tgtEl>
                                        <p:attrNameLst>
                                          <p:attrName>style.visibility</p:attrName>
                                        </p:attrNameLst>
                                      </p:cBhvr>
                                      <p:to>
                                        <p:strVal val="visible"/>
                                      </p:to>
                                    </p:set>
                                    <p:anim calcmode="lin" valueType="num">
                                      <p:cBhvr>
                                        <p:cTn id="26" dur="1000" fill="hold"/>
                                        <p:tgtEl>
                                          <p:spTgt spid="3">
                                            <p:txEl>
                                              <p:pRg st="6" end="6"/>
                                            </p:txEl>
                                          </p:spTgt>
                                        </p:tgtEl>
                                        <p:attrNameLst>
                                          <p:attrName>ppt_w</p:attrName>
                                        </p:attrNameLst>
                                      </p:cBhvr>
                                      <p:tavLst>
                                        <p:tav tm="0">
                                          <p:val>
                                            <p:strVal val="#ppt_w+.3"/>
                                          </p:val>
                                        </p:tav>
                                        <p:tav tm="100000">
                                          <p:val>
                                            <p:strVal val="#ppt_w"/>
                                          </p:val>
                                        </p:tav>
                                      </p:tavLst>
                                    </p:anim>
                                    <p:anim calcmode="lin" valueType="num">
                                      <p:cBhvr>
                                        <p:cTn id="27" dur="1000" fill="hold"/>
                                        <p:tgtEl>
                                          <p:spTgt spid="3">
                                            <p:txEl>
                                              <p:pRg st="6" end="6"/>
                                            </p:txEl>
                                          </p:spTgt>
                                        </p:tgtEl>
                                        <p:attrNameLst>
                                          <p:attrName>ppt_h</p:attrName>
                                        </p:attrNameLst>
                                      </p:cBhvr>
                                      <p:tavLst>
                                        <p:tav tm="0">
                                          <p:val>
                                            <p:strVal val="#ppt_h"/>
                                          </p:val>
                                        </p:tav>
                                        <p:tav tm="100000">
                                          <p:val>
                                            <p:strVal val="#ppt_h"/>
                                          </p:val>
                                        </p:tav>
                                      </p:tavLst>
                                    </p:anim>
                                    <p:animEffect transition="in" filter="fade">
                                      <p:cBhvr>
                                        <p:cTn id="28"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6300" y="533400"/>
            <a:ext cx="7467600" cy="830997"/>
          </a:xfrm>
        </p:spPr>
        <p:txBody>
          <a:bodyPr>
            <a:spAutoFit/>
          </a:bodyPr>
          <a:lstStyle/>
          <a:p>
            <a:pPr algn="ctr">
              <a:lnSpc>
                <a:spcPct val="100000"/>
              </a:lnSpc>
              <a:spcBef>
                <a:spcPts val="0"/>
              </a:spcBef>
            </a:pPr>
            <a:r>
              <a:rPr lang="en-US" sz="5400" dirty="0">
                <a:solidFill>
                  <a:schemeClr val="bg1"/>
                </a:solidFill>
                <a:latin typeface="Segoe UI Semibold" pitchFamily="34" charset="0"/>
                <a:cs typeface="Segoe UI Semibold" pitchFamily="34" charset="0"/>
              </a:rPr>
              <a:t>Psalms 119</a:t>
            </a:r>
            <a:endParaRPr lang="en-US" sz="5400" i="1" dirty="0">
              <a:solidFill>
                <a:schemeClr val="bg1"/>
              </a:solidFill>
              <a:latin typeface="Segoe UI Semibold" pitchFamily="34" charset="0"/>
              <a:cs typeface="Segoe UI Semibold" pitchFamily="34" charset="0"/>
            </a:endParaRPr>
          </a:p>
        </p:txBody>
      </p:sp>
      <p:sp>
        <p:nvSpPr>
          <p:cNvPr id="3" name="Text Placeholder 2"/>
          <p:cNvSpPr>
            <a:spLocks noGrp="1"/>
          </p:cNvSpPr>
          <p:nvPr>
            <p:ph type="body" sz="quarter" idx="10"/>
          </p:nvPr>
        </p:nvSpPr>
        <p:spPr>
          <a:xfrm>
            <a:off x="457200" y="2667000"/>
            <a:ext cx="8305800" cy="2031325"/>
          </a:xfrm>
        </p:spPr>
        <p:txBody>
          <a:bodyPr>
            <a:spAutoFit/>
          </a:bodyPr>
          <a:lstStyle/>
          <a:p>
            <a:pPr>
              <a:lnSpc>
                <a:spcPct val="100000"/>
              </a:lnSpc>
              <a:spcBef>
                <a:spcPts val="0"/>
              </a:spcBef>
            </a:pPr>
            <a:r>
              <a:rPr lang="en-US" sz="3600" b="1" dirty="0">
                <a:latin typeface="Segoe UI" pitchFamily="34" charset="0"/>
                <a:cs typeface="Segoe UI" pitchFamily="34" charset="0"/>
              </a:rPr>
              <a:t>Fullness of Life </a:t>
            </a:r>
            <a:r>
              <a:rPr lang="en-US" sz="3600" dirty="0">
                <a:latin typeface="Segoe UI" pitchFamily="34" charset="0"/>
                <a:cs typeface="Segoe UI" pitchFamily="34" charset="0"/>
              </a:rPr>
              <a:t>(17-24)</a:t>
            </a:r>
          </a:p>
          <a:p>
            <a:pPr marL="0" indent="0">
              <a:lnSpc>
                <a:spcPct val="100000"/>
              </a:lnSpc>
              <a:spcBef>
                <a:spcPts val="0"/>
              </a:spcBef>
              <a:buNone/>
            </a:pPr>
            <a:endParaRPr lang="en-US" i="1" dirty="0">
              <a:latin typeface="Segoe UI" pitchFamily="34" charset="0"/>
              <a:cs typeface="Segoe UI" pitchFamily="34" charset="0"/>
            </a:endParaRPr>
          </a:p>
          <a:p>
            <a:pPr marL="0" indent="0">
              <a:lnSpc>
                <a:spcPct val="100000"/>
              </a:lnSpc>
              <a:spcBef>
                <a:spcPts val="0"/>
              </a:spcBef>
              <a:buNone/>
            </a:pPr>
            <a:r>
              <a:rPr lang="en-US" i="1" dirty="0">
                <a:latin typeface="Segoe UI" pitchFamily="34" charset="0"/>
                <a:cs typeface="Segoe UI" pitchFamily="34" charset="0"/>
              </a:rPr>
              <a:t>17 Deal bountifully with thy servant, that I may live; so will I observe thy word.</a:t>
            </a:r>
          </a:p>
        </p:txBody>
      </p:sp>
      <p:sp>
        <p:nvSpPr>
          <p:cNvPr id="6" name="TextBox 5"/>
          <p:cNvSpPr txBox="1"/>
          <p:nvPr/>
        </p:nvSpPr>
        <p:spPr>
          <a:xfrm>
            <a:off x="8458200" y="6400800"/>
            <a:ext cx="381000" cy="2769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Segoe UI" pitchFamily="34" charset="0"/>
                <a:ea typeface="+mn-ea"/>
                <a:cs typeface="Segoe UI" pitchFamily="34" charset="0"/>
              </a:rPr>
              <a:t>12</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3"/>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0" presetClass="entr" presetSubtype="0" decel="10000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1000" fill="hold"/>
                                        <p:tgtEl>
                                          <p:spTgt spid="3">
                                            <p:txEl>
                                              <p:pRg st="2" end="2"/>
                                            </p:txEl>
                                          </p:spTgt>
                                        </p:tgtEl>
                                        <p:attrNameLst>
                                          <p:attrName>ppt_w</p:attrName>
                                        </p:attrNameLst>
                                      </p:cBhvr>
                                      <p:tavLst>
                                        <p:tav tm="0">
                                          <p:val>
                                            <p:strVal val="#ppt_w+.3"/>
                                          </p:val>
                                        </p:tav>
                                        <p:tav tm="100000">
                                          <p:val>
                                            <p:strVal val="#ppt_w"/>
                                          </p:val>
                                        </p:tav>
                                      </p:tavLst>
                                    </p:anim>
                                    <p:anim calcmode="lin" valueType="num">
                                      <p:cBhvr>
                                        <p:cTn id="15"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6300" y="533400"/>
            <a:ext cx="7467600" cy="830997"/>
          </a:xfrm>
        </p:spPr>
        <p:txBody>
          <a:bodyPr>
            <a:spAutoFit/>
          </a:bodyPr>
          <a:lstStyle/>
          <a:p>
            <a:pPr algn="ctr">
              <a:lnSpc>
                <a:spcPct val="100000"/>
              </a:lnSpc>
              <a:spcBef>
                <a:spcPts val="0"/>
              </a:spcBef>
            </a:pPr>
            <a:r>
              <a:rPr lang="en-US" sz="5400" dirty="0">
                <a:solidFill>
                  <a:schemeClr val="bg1"/>
                </a:solidFill>
                <a:latin typeface="Segoe UI Semibold" pitchFamily="34" charset="0"/>
                <a:cs typeface="Segoe UI Semibold" pitchFamily="34" charset="0"/>
              </a:rPr>
              <a:t>Psalms 119</a:t>
            </a:r>
            <a:endParaRPr lang="en-US" sz="5400" i="1" dirty="0">
              <a:solidFill>
                <a:schemeClr val="bg1"/>
              </a:solidFill>
              <a:latin typeface="Segoe UI Semibold" pitchFamily="34" charset="0"/>
              <a:cs typeface="Segoe UI Semibold" pitchFamily="34" charset="0"/>
            </a:endParaRPr>
          </a:p>
        </p:txBody>
      </p:sp>
      <p:sp>
        <p:nvSpPr>
          <p:cNvPr id="3" name="Text Placeholder 2"/>
          <p:cNvSpPr>
            <a:spLocks noGrp="1"/>
          </p:cNvSpPr>
          <p:nvPr>
            <p:ph type="body" sz="quarter" idx="10"/>
          </p:nvPr>
        </p:nvSpPr>
        <p:spPr>
          <a:xfrm>
            <a:off x="438346" y="2667000"/>
            <a:ext cx="8305800" cy="2154436"/>
          </a:xfrm>
        </p:spPr>
        <p:txBody>
          <a:bodyPr>
            <a:spAutoFit/>
          </a:bodyPr>
          <a:lstStyle/>
          <a:p>
            <a:pPr>
              <a:lnSpc>
                <a:spcPct val="100000"/>
              </a:lnSpc>
              <a:spcBef>
                <a:spcPts val="0"/>
              </a:spcBef>
            </a:pPr>
            <a:r>
              <a:rPr lang="en-US" sz="3600" b="1" dirty="0">
                <a:latin typeface="Segoe UI" pitchFamily="34" charset="0"/>
                <a:cs typeface="Segoe UI" pitchFamily="34" charset="0"/>
              </a:rPr>
              <a:t>Strength in Sorrows / Trials </a:t>
            </a:r>
            <a:r>
              <a:rPr lang="en-US" sz="3600" dirty="0">
                <a:latin typeface="Segoe UI" pitchFamily="34" charset="0"/>
                <a:cs typeface="Segoe UI" pitchFamily="34" charset="0"/>
              </a:rPr>
              <a:t>(25-32)</a:t>
            </a:r>
          </a:p>
          <a:p>
            <a:pPr marL="0" indent="0">
              <a:lnSpc>
                <a:spcPct val="100000"/>
              </a:lnSpc>
              <a:spcBef>
                <a:spcPts val="0"/>
              </a:spcBef>
              <a:buNone/>
            </a:pPr>
            <a:endParaRPr lang="en-US" sz="800" dirty="0">
              <a:latin typeface="Segoe UI" pitchFamily="34" charset="0"/>
              <a:cs typeface="Segoe UI" pitchFamily="34" charset="0"/>
            </a:endParaRPr>
          </a:p>
          <a:p>
            <a:pPr marL="0" indent="0">
              <a:lnSpc>
                <a:spcPct val="100000"/>
              </a:lnSpc>
              <a:spcBef>
                <a:spcPts val="0"/>
              </a:spcBef>
              <a:buNone/>
            </a:pPr>
            <a:endParaRPr lang="en-US" i="1" dirty="0">
              <a:latin typeface="Segoe UI" pitchFamily="34" charset="0"/>
              <a:cs typeface="Segoe UI" pitchFamily="34" charset="0"/>
            </a:endParaRPr>
          </a:p>
          <a:p>
            <a:pPr marL="0" indent="0">
              <a:lnSpc>
                <a:spcPct val="100000"/>
              </a:lnSpc>
              <a:spcBef>
                <a:spcPts val="0"/>
              </a:spcBef>
              <a:buNone/>
            </a:pPr>
            <a:r>
              <a:rPr lang="en-US" i="1" dirty="0">
                <a:latin typeface="Segoe UI" pitchFamily="34" charset="0"/>
                <a:cs typeface="Segoe UI" pitchFamily="34" charset="0"/>
              </a:rPr>
              <a:t>28 My soul </a:t>
            </a:r>
            <a:r>
              <a:rPr lang="en-US" i="1" dirty="0" err="1">
                <a:latin typeface="Segoe UI" pitchFamily="34" charset="0"/>
                <a:cs typeface="Segoe UI" pitchFamily="34" charset="0"/>
              </a:rPr>
              <a:t>melteth</a:t>
            </a:r>
            <a:r>
              <a:rPr lang="en-US" i="1" dirty="0">
                <a:latin typeface="Segoe UI" pitchFamily="34" charset="0"/>
                <a:cs typeface="Segoe UI" pitchFamily="34" charset="0"/>
              </a:rPr>
              <a:t> for heaviness: strengthen thou me according unto thy word.</a:t>
            </a:r>
          </a:p>
        </p:txBody>
      </p:sp>
      <p:sp>
        <p:nvSpPr>
          <p:cNvPr id="6" name="TextBox 5"/>
          <p:cNvSpPr txBox="1"/>
          <p:nvPr/>
        </p:nvSpPr>
        <p:spPr>
          <a:xfrm>
            <a:off x="8458200" y="6400800"/>
            <a:ext cx="381000" cy="2769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Segoe UI" pitchFamily="34" charset="0"/>
                <a:ea typeface="+mn-ea"/>
                <a:cs typeface="Segoe UI" pitchFamily="34" charset="0"/>
              </a:rPr>
              <a:t>13</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3"/>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par>
                          <p:cTn id="10" fill="hold">
                            <p:stCondLst>
                              <p:cond delay="1000"/>
                            </p:stCondLst>
                            <p:childTnLst>
                              <p:par>
                                <p:cTn id="11" presetID="50" presetClass="entr" presetSubtype="0" decel="100000" fill="hold" grpId="0" nodeType="afterEffect">
                                  <p:stCondLst>
                                    <p:cond delay="50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p:cTn id="13" dur="1000" fill="hold"/>
                                        <p:tgtEl>
                                          <p:spTgt spid="3">
                                            <p:txEl>
                                              <p:pRg st="3" end="3"/>
                                            </p:txEl>
                                          </p:spTgt>
                                        </p:tgtEl>
                                        <p:attrNameLst>
                                          <p:attrName>ppt_w</p:attrName>
                                        </p:attrNameLst>
                                      </p:cBhvr>
                                      <p:tavLst>
                                        <p:tav tm="0">
                                          <p:val>
                                            <p:strVal val="#ppt_w+.3"/>
                                          </p:val>
                                        </p:tav>
                                        <p:tav tm="100000">
                                          <p:val>
                                            <p:strVal val="#ppt_w"/>
                                          </p:val>
                                        </p:tav>
                                      </p:tavLst>
                                    </p:anim>
                                    <p:anim calcmode="lin" valueType="num">
                                      <p:cBhvr>
                                        <p:cTn id="14"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15"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81000"/>
            <a:ext cx="7467600" cy="830997"/>
          </a:xfrm>
        </p:spPr>
        <p:txBody>
          <a:bodyPr>
            <a:spAutoFit/>
          </a:bodyPr>
          <a:lstStyle/>
          <a:p>
            <a:pPr algn="ctr">
              <a:lnSpc>
                <a:spcPct val="100000"/>
              </a:lnSpc>
            </a:pPr>
            <a:r>
              <a:rPr lang="en-US" sz="5400" dirty="0">
                <a:solidFill>
                  <a:schemeClr val="bg1"/>
                </a:solidFill>
                <a:latin typeface="Segoe UI Semibold" pitchFamily="34" charset="0"/>
                <a:cs typeface="Segoe UI Semibold" pitchFamily="34" charset="0"/>
              </a:rPr>
              <a:t>Psalms 119</a:t>
            </a:r>
            <a:endParaRPr lang="en-US" sz="5400" i="1" dirty="0">
              <a:solidFill>
                <a:schemeClr val="bg1"/>
              </a:solidFill>
              <a:latin typeface="Segoe UI Semibold" pitchFamily="34" charset="0"/>
              <a:cs typeface="Segoe UI Semibold" pitchFamily="34" charset="0"/>
            </a:endParaRPr>
          </a:p>
        </p:txBody>
      </p:sp>
      <p:sp>
        <p:nvSpPr>
          <p:cNvPr id="3" name="Text Placeholder 2"/>
          <p:cNvSpPr>
            <a:spLocks noGrp="1"/>
          </p:cNvSpPr>
          <p:nvPr>
            <p:ph type="body" sz="quarter" idx="10"/>
          </p:nvPr>
        </p:nvSpPr>
        <p:spPr>
          <a:xfrm>
            <a:off x="438346" y="2667000"/>
            <a:ext cx="8305800" cy="2616101"/>
          </a:xfrm>
        </p:spPr>
        <p:txBody>
          <a:bodyPr>
            <a:spAutoFit/>
          </a:bodyPr>
          <a:lstStyle/>
          <a:p>
            <a:pPr>
              <a:lnSpc>
                <a:spcPct val="100000"/>
              </a:lnSpc>
              <a:spcBef>
                <a:spcPts val="1200"/>
              </a:spcBef>
            </a:pPr>
            <a:r>
              <a:rPr lang="en-US" sz="3600" b="1" dirty="0">
                <a:latin typeface="Segoe UI" pitchFamily="34" charset="0"/>
                <a:cs typeface="Segoe UI" pitchFamily="34" charset="0"/>
              </a:rPr>
              <a:t>Establishes Fear of God </a:t>
            </a:r>
            <a:r>
              <a:rPr lang="en-US" sz="3600" dirty="0">
                <a:latin typeface="Segoe UI" pitchFamily="34" charset="0"/>
                <a:cs typeface="Segoe UI" pitchFamily="34" charset="0"/>
              </a:rPr>
              <a:t>(33-40)</a:t>
            </a:r>
          </a:p>
          <a:p>
            <a:pPr marL="0" indent="0">
              <a:lnSpc>
                <a:spcPct val="100000"/>
              </a:lnSpc>
              <a:spcBef>
                <a:spcPts val="1200"/>
              </a:spcBef>
              <a:buNone/>
            </a:pPr>
            <a:endParaRPr lang="en-US" sz="800" dirty="0">
              <a:latin typeface="Segoe UI" pitchFamily="34" charset="0"/>
              <a:cs typeface="Segoe UI" pitchFamily="34" charset="0"/>
            </a:endParaRPr>
          </a:p>
          <a:p>
            <a:pPr marL="0" indent="0">
              <a:lnSpc>
                <a:spcPct val="100000"/>
              </a:lnSpc>
              <a:spcBef>
                <a:spcPts val="1200"/>
              </a:spcBef>
              <a:buNone/>
            </a:pPr>
            <a:endParaRPr lang="en-US" dirty="0">
              <a:latin typeface="Segoe UI" pitchFamily="34" charset="0"/>
              <a:cs typeface="Segoe UI" pitchFamily="34" charset="0"/>
            </a:endParaRPr>
          </a:p>
          <a:p>
            <a:pPr marL="0" indent="0">
              <a:lnSpc>
                <a:spcPct val="100000"/>
              </a:lnSpc>
              <a:spcBef>
                <a:spcPts val="1200"/>
              </a:spcBef>
              <a:buNone/>
            </a:pPr>
            <a:r>
              <a:rPr lang="en-US" i="1" dirty="0">
                <a:latin typeface="Segoe UI" pitchFamily="34" charset="0"/>
                <a:cs typeface="Segoe UI" pitchFamily="34" charset="0"/>
              </a:rPr>
              <a:t>38 Confirm unto thy servant thy word, which (is in order) unto the fear of thee.</a:t>
            </a:r>
          </a:p>
        </p:txBody>
      </p:sp>
      <p:sp>
        <p:nvSpPr>
          <p:cNvPr id="6" name="TextBox 5"/>
          <p:cNvSpPr txBox="1"/>
          <p:nvPr/>
        </p:nvSpPr>
        <p:spPr>
          <a:xfrm>
            <a:off x="8458200" y="6400800"/>
            <a:ext cx="381000" cy="2769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Segoe UI" pitchFamily="34" charset="0"/>
                <a:ea typeface="+mn-ea"/>
                <a:cs typeface="Segoe UI" pitchFamily="34" charset="0"/>
              </a:rPr>
              <a:t>14</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3"/>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par>
                          <p:cTn id="10" fill="hold">
                            <p:stCondLst>
                              <p:cond delay="1000"/>
                            </p:stCondLst>
                            <p:childTnLst>
                              <p:par>
                                <p:cTn id="11" presetID="50" presetClass="entr" presetSubtype="0" decel="100000" fill="hold" grpId="0" nodeType="afterEffect">
                                  <p:stCondLst>
                                    <p:cond delay="50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p:cTn id="13" dur="1000" fill="hold"/>
                                        <p:tgtEl>
                                          <p:spTgt spid="3">
                                            <p:txEl>
                                              <p:pRg st="3" end="3"/>
                                            </p:txEl>
                                          </p:spTgt>
                                        </p:tgtEl>
                                        <p:attrNameLst>
                                          <p:attrName>ppt_w</p:attrName>
                                        </p:attrNameLst>
                                      </p:cBhvr>
                                      <p:tavLst>
                                        <p:tav tm="0">
                                          <p:val>
                                            <p:strVal val="#ppt_w+.3"/>
                                          </p:val>
                                        </p:tav>
                                        <p:tav tm="100000">
                                          <p:val>
                                            <p:strVal val="#ppt_w"/>
                                          </p:val>
                                        </p:tav>
                                      </p:tavLst>
                                    </p:anim>
                                    <p:anim calcmode="lin" valueType="num">
                                      <p:cBhvr>
                                        <p:cTn id="14"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15"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33400"/>
            <a:ext cx="7467600" cy="830997"/>
          </a:xfrm>
        </p:spPr>
        <p:txBody>
          <a:bodyPr>
            <a:spAutoFit/>
          </a:bodyPr>
          <a:lstStyle/>
          <a:p>
            <a:pPr algn="ctr">
              <a:lnSpc>
                <a:spcPct val="100000"/>
              </a:lnSpc>
            </a:pPr>
            <a:r>
              <a:rPr lang="en-US" sz="5400" dirty="0">
                <a:solidFill>
                  <a:schemeClr val="bg1"/>
                </a:solidFill>
                <a:latin typeface="Segoe UI Semibold" pitchFamily="34" charset="0"/>
                <a:cs typeface="Segoe UI Semibold" pitchFamily="34" charset="0"/>
              </a:rPr>
              <a:t>Psalms 119</a:t>
            </a:r>
            <a:endParaRPr lang="en-US" sz="5400" i="1" dirty="0">
              <a:solidFill>
                <a:schemeClr val="bg1"/>
              </a:solidFill>
              <a:latin typeface="Segoe UI Semibold" pitchFamily="34" charset="0"/>
              <a:cs typeface="Segoe UI Semibold" pitchFamily="34" charset="0"/>
            </a:endParaRPr>
          </a:p>
        </p:txBody>
      </p:sp>
      <p:sp>
        <p:nvSpPr>
          <p:cNvPr id="3" name="Text Placeholder 2"/>
          <p:cNvSpPr>
            <a:spLocks noGrp="1"/>
          </p:cNvSpPr>
          <p:nvPr>
            <p:ph type="body" sz="quarter" idx="10"/>
          </p:nvPr>
        </p:nvSpPr>
        <p:spPr>
          <a:xfrm>
            <a:off x="457200" y="2667000"/>
            <a:ext cx="8305800" cy="2462213"/>
          </a:xfrm>
        </p:spPr>
        <p:txBody>
          <a:bodyPr>
            <a:spAutoFit/>
          </a:bodyPr>
          <a:lstStyle/>
          <a:p>
            <a:pPr>
              <a:lnSpc>
                <a:spcPct val="100000"/>
              </a:lnSpc>
              <a:spcBef>
                <a:spcPts val="1200"/>
              </a:spcBef>
            </a:pPr>
            <a:r>
              <a:rPr lang="en-US" sz="3600" b="1" dirty="0">
                <a:latin typeface="Segoe UI" pitchFamily="34" charset="0"/>
                <a:cs typeface="Segoe UI" pitchFamily="34" charset="0"/>
              </a:rPr>
              <a:t>Salvation </a:t>
            </a:r>
            <a:r>
              <a:rPr lang="en-US" sz="3600" dirty="0">
                <a:latin typeface="Segoe UI" pitchFamily="34" charset="0"/>
                <a:cs typeface="Segoe UI" pitchFamily="34" charset="0"/>
              </a:rPr>
              <a:t>(41-48)</a:t>
            </a:r>
          </a:p>
          <a:p>
            <a:pPr marL="0" indent="0">
              <a:lnSpc>
                <a:spcPct val="100000"/>
              </a:lnSpc>
              <a:spcBef>
                <a:spcPts val="1200"/>
              </a:spcBef>
              <a:buNone/>
            </a:pPr>
            <a:endParaRPr lang="en-US" sz="800" i="1" dirty="0">
              <a:latin typeface="Segoe UI" pitchFamily="34" charset="0"/>
              <a:cs typeface="Segoe UI" pitchFamily="34" charset="0"/>
            </a:endParaRPr>
          </a:p>
          <a:p>
            <a:pPr marL="0" indent="0">
              <a:lnSpc>
                <a:spcPct val="100000"/>
              </a:lnSpc>
              <a:spcBef>
                <a:spcPts val="1200"/>
              </a:spcBef>
              <a:buNone/>
            </a:pPr>
            <a:r>
              <a:rPr lang="en-US" i="1" dirty="0">
                <a:latin typeface="Segoe UI" pitchFamily="34" charset="0"/>
                <a:cs typeface="Segoe UI" pitchFamily="34" charset="0"/>
              </a:rPr>
              <a:t>41 Let thy </a:t>
            </a:r>
            <a:r>
              <a:rPr lang="en-US" i="1" dirty="0" err="1">
                <a:latin typeface="Segoe UI" pitchFamily="34" charset="0"/>
                <a:cs typeface="Segoe UI" pitchFamily="34" charset="0"/>
              </a:rPr>
              <a:t>lovingkindnesss</a:t>
            </a:r>
            <a:r>
              <a:rPr lang="en-US" i="1" dirty="0">
                <a:latin typeface="Segoe UI" pitchFamily="34" charset="0"/>
                <a:cs typeface="Segoe UI" pitchFamily="34" charset="0"/>
              </a:rPr>
              <a:t> also come unto me, O Jehovah, even thy salvation, according to thy word.</a:t>
            </a:r>
          </a:p>
        </p:txBody>
      </p:sp>
      <p:sp>
        <p:nvSpPr>
          <p:cNvPr id="6" name="TextBox 5"/>
          <p:cNvSpPr txBox="1"/>
          <p:nvPr/>
        </p:nvSpPr>
        <p:spPr>
          <a:xfrm>
            <a:off x="8458200" y="6400800"/>
            <a:ext cx="381000" cy="2769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Segoe UI" pitchFamily="34" charset="0"/>
                <a:ea typeface="+mn-ea"/>
                <a:cs typeface="Segoe UI" pitchFamily="34" charset="0"/>
              </a:rPr>
              <a:t>16</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3"/>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par>
                          <p:cTn id="10" fill="hold">
                            <p:stCondLst>
                              <p:cond delay="1000"/>
                            </p:stCondLst>
                            <p:childTnLst>
                              <p:par>
                                <p:cTn id="11" presetID="50" presetClass="entr" presetSubtype="0" decel="100000" fill="hold" grpId="0" nodeType="afterEffect">
                                  <p:stCondLst>
                                    <p:cond delay="50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p:cTn id="13" dur="1000" fill="hold"/>
                                        <p:tgtEl>
                                          <p:spTgt spid="3">
                                            <p:txEl>
                                              <p:pRg st="2" end="2"/>
                                            </p:txEl>
                                          </p:spTgt>
                                        </p:tgtEl>
                                        <p:attrNameLst>
                                          <p:attrName>ppt_w</p:attrName>
                                        </p:attrNameLst>
                                      </p:cBhvr>
                                      <p:tavLst>
                                        <p:tav tm="0">
                                          <p:val>
                                            <p:strVal val="#ppt_w+.3"/>
                                          </p:val>
                                        </p:tav>
                                        <p:tav tm="100000">
                                          <p:val>
                                            <p:strVal val="#ppt_w"/>
                                          </p:val>
                                        </p:tav>
                                      </p:tavLst>
                                    </p:anim>
                                    <p:anim calcmode="lin" valueType="num">
                                      <p:cBhvr>
                                        <p:cTn id="14"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15"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6300" y="304800"/>
            <a:ext cx="7467600" cy="830997"/>
          </a:xfrm>
        </p:spPr>
        <p:txBody>
          <a:bodyPr>
            <a:spAutoFit/>
          </a:bodyPr>
          <a:lstStyle/>
          <a:p>
            <a:pPr algn="ctr">
              <a:lnSpc>
                <a:spcPct val="100000"/>
              </a:lnSpc>
            </a:pPr>
            <a:r>
              <a:rPr lang="en-US" sz="5400" dirty="0">
                <a:solidFill>
                  <a:schemeClr val="bg1"/>
                </a:solidFill>
                <a:latin typeface="Segoe UI Semibold" pitchFamily="34" charset="0"/>
                <a:cs typeface="Segoe UI Semibold" pitchFamily="34" charset="0"/>
              </a:rPr>
              <a:t>Psalms 119</a:t>
            </a:r>
            <a:endParaRPr lang="en-US" sz="5400" i="1" dirty="0">
              <a:solidFill>
                <a:schemeClr val="bg1"/>
              </a:solidFill>
              <a:latin typeface="Segoe UI Semibold" pitchFamily="34" charset="0"/>
              <a:cs typeface="Segoe UI Semibold" pitchFamily="34" charset="0"/>
            </a:endParaRPr>
          </a:p>
        </p:txBody>
      </p:sp>
      <p:sp>
        <p:nvSpPr>
          <p:cNvPr id="3" name="Text Placeholder 2"/>
          <p:cNvSpPr>
            <a:spLocks noGrp="1"/>
          </p:cNvSpPr>
          <p:nvPr>
            <p:ph type="body" sz="quarter" idx="10"/>
          </p:nvPr>
        </p:nvSpPr>
        <p:spPr>
          <a:xfrm>
            <a:off x="457200" y="2286000"/>
            <a:ext cx="8305800" cy="2616101"/>
          </a:xfrm>
        </p:spPr>
        <p:txBody>
          <a:bodyPr>
            <a:spAutoFit/>
          </a:bodyPr>
          <a:lstStyle/>
          <a:p>
            <a:pPr>
              <a:lnSpc>
                <a:spcPct val="100000"/>
              </a:lnSpc>
              <a:spcBef>
                <a:spcPts val="1200"/>
              </a:spcBef>
            </a:pPr>
            <a:r>
              <a:rPr lang="en-US" sz="3600" b="1" dirty="0">
                <a:latin typeface="Segoe UI" pitchFamily="34" charset="0"/>
                <a:cs typeface="Segoe UI" pitchFamily="34" charset="0"/>
              </a:rPr>
              <a:t>Grants Hope </a:t>
            </a:r>
            <a:r>
              <a:rPr lang="en-US" sz="3600" dirty="0">
                <a:latin typeface="Segoe UI" pitchFamily="34" charset="0"/>
                <a:cs typeface="Segoe UI" pitchFamily="34" charset="0"/>
              </a:rPr>
              <a:t>(49-56)</a:t>
            </a:r>
          </a:p>
          <a:p>
            <a:pPr marL="0" indent="0">
              <a:lnSpc>
                <a:spcPct val="100000"/>
              </a:lnSpc>
              <a:spcBef>
                <a:spcPts val="1200"/>
              </a:spcBef>
              <a:buNone/>
            </a:pPr>
            <a:endParaRPr lang="en-US" sz="800" dirty="0">
              <a:latin typeface="Segoe UI" pitchFamily="34" charset="0"/>
              <a:cs typeface="Segoe UI" pitchFamily="34" charset="0"/>
            </a:endParaRPr>
          </a:p>
          <a:p>
            <a:pPr marL="0" indent="0">
              <a:lnSpc>
                <a:spcPct val="100000"/>
              </a:lnSpc>
              <a:spcBef>
                <a:spcPts val="1200"/>
              </a:spcBef>
              <a:buNone/>
            </a:pPr>
            <a:endParaRPr lang="en-US" i="1" dirty="0">
              <a:latin typeface="Segoe UI" pitchFamily="34" charset="0"/>
              <a:cs typeface="Segoe UI" pitchFamily="34" charset="0"/>
            </a:endParaRPr>
          </a:p>
          <a:p>
            <a:pPr marL="0" indent="0">
              <a:lnSpc>
                <a:spcPct val="100000"/>
              </a:lnSpc>
              <a:spcBef>
                <a:spcPts val="1200"/>
              </a:spcBef>
              <a:buNone/>
            </a:pPr>
            <a:r>
              <a:rPr lang="en-US" i="1" dirty="0">
                <a:latin typeface="Segoe UI" pitchFamily="34" charset="0"/>
                <a:cs typeface="Segoe UI" pitchFamily="34" charset="0"/>
              </a:rPr>
              <a:t>49 Remember the word unto thy servant, because thou hast made me to hope.</a:t>
            </a:r>
          </a:p>
        </p:txBody>
      </p:sp>
      <p:sp>
        <p:nvSpPr>
          <p:cNvPr id="6" name="TextBox 5"/>
          <p:cNvSpPr txBox="1"/>
          <p:nvPr/>
        </p:nvSpPr>
        <p:spPr>
          <a:xfrm>
            <a:off x="8458200" y="6400800"/>
            <a:ext cx="381000" cy="2769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Segoe UI" pitchFamily="34" charset="0"/>
                <a:ea typeface="+mn-ea"/>
                <a:cs typeface="Segoe UI" pitchFamily="34" charset="0"/>
              </a:rPr>
              <a:t>17</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3"/>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par>
                          <p:cTn id="10" fill="hold">
                            <p:stCondLst>
                              <p:cond delay="1000"/>
                            </p:stCondLst>
                            <p:childTnLst>
                              <p:par>
                                <p:cTn id="11" presetID="50" presetClass="entr" presetSubtype="0" decel="100000" fill="hold" grpId="0" nodeType="afterEffect">
                                  <p:stCondLst>
                                    <p:cond delay="50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p:cTn id="13" dur="1000" fill="hold"/>
                                        <p:tgtEl>
                                          <p:spTgt spid="3">
                                            <p:txEl>
                                              <p:pRg st="3" end="3"/>
                                            </p:txEl>
                                          </p:spTgt>
                                        </p:tgtEl>
                                        <p:attrNameLst>
                                          <p:attrName>ppt_w</p:attrName>
                                        </p:attrNameLst>
                                      </p:cBhvr>
                                      <p:tavLst>
                                        <p:tav tm="0">
                                          <p:val>
                                            <p:strVal val="#ppt_w+.3"/>
                                          </p:val>
                                        </p:tav>
                                        <p:tav tm="100000">
                                          <p:val>
                                            <p:strVal val="#ppt_w"/>
                                          </p:val>
                                        </p:tav>
                                      </p:tavLst>
                                    </p:anim>
                                    <p:anim calcmode="lin" valueType="num">
                                      <p:cBhvr>
                                        <p:cTn id="14"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15"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90764"/>
            <a:ext cx="7467600" cy="830997"/>
          </a:xfrm>
        </p:spPr>
        <p:txBody>
          <a:bodyPr>
            <a:spAutoFit/>
          </a:bodyPr>
          <a:lstStyle/>
          <a:p>
            <a:pPr algn="ctr">
              <a:lnSpc>
                <a:spcPct val="100000"/>
              </a:lnSpc>
            </a:pPr>
            <a:r>
              <a:rPr lang="en-US" sz="5400" dirty="0">
                <a:solidFill>
                  <a:schemeClr val="bg1"/>
                </a:solidFill>
                <a:latin typeface="Segoe UI Semibold" pitchFamily="34" charset="0"/>
                <a:cs typeface="Segoe UI Semibold" pitchFamily="34" charset="0"/>
              </a:rPr>
              <a:t>Psalms 119</a:t>
            </a:r>
            <a:endParaRPr lang="en-US" sz="5400" i="1" dirty="0">
              <a:solidFill>
                <a:schemeClr val="bg1"/>
              </a:solidFill>
              <a:latin typeface="Segoe UI Semibold" pitchFamily="34" charset="0"/>
              <a:cs typeface="Segoe UI Semibold" pitchFamily="34" charset="0"/>
            </a:endParaRPr>
          </a:p>
        </p:txBody>
      </p:sp>
      <p:sp>
        <p:nvSpPr>
          <p:cNvPr id="3" name="Text Placeholder 2"/>
          <p:cNvSpPr>
            <a:spLocks noGrp="1"/>
          </p:cNvSpPr>
          <p:nvPr>
            <p:ph type="body" sz="quarter" idx="10"/>
          </p:nvPr>
        </p:nvSpPr>
        <p:spPr>
          <a:xfrm>
            <a:off x="457200" y="2667000"/>
            <a:ext cx="8305800" cy="2616101"/>
          </a:xfrm>
        </p:spPr>
        <p:txBody>
          <a:bodyPr>
            <a:spAutoFit/>
          </a:bodyPr>
          <a:lstStyle/>
          <a:p>
            <a:pPr>
              <a:lnSpc>
                <a:spcPct val="100000"/>
              </a:lnSpc>
              <a:spcBef>
                <a:spcPts val="1200"/>
              </a:spcBef>
            </a:pPr>
            <a:r>
              <a:rPr lang="en-US" sz="3600" b="1" dirty="0">
                <a:latin typeface="Segoe UI" pitchFamily="34" charset="0"/>
                <a:cs typeface="Segoe UI" pitchFamily="34" charset="0"/>
              </a:rPr>
              <a:t>God’s Provisions and Care </a:t>
            </a:r>
            <a:r>
              <a:rPr lang="en-US" sz="3600" dirty="0">
                <a:latin typeface="Segoe UI" pitchFamily="34" charset="0"/>
                <a:cs typeface="Segoe UI" pitchFamily="34" charset="0"/>
              </a:rPr>
              <a:t>(57-64)</a:t>
            </a:r>
          </a:p>
          <a:p>
            <a:pPr marL="0" indent="0">
              <a:lnSpc>
                <a:spcPct val="100000"/>
              </a:lnSpc>
              <a:spcBef>
                <a:spcPts val="1200"/>
              </a:spcBef>
              <a:buNone/>
            </a:pPr>
            <a:endParaRPr lang="en-US" sz="800" dirty="0">
              <a:latin typeface="Segoe UI" pitchFamily="34" charset="0"/>
              <a:cs typeface="Segoe UI" pitchFamily="34" charset="0"/>
            </a:endParaRPr>
          </a:p>
          <a:p>
            <a:pPr marL="0" indent="0">
              <a:lnSpc>
                <a:spcPct val="100000"/>
              </a:lnSpc>
              <a:spcBef>
                <a:spcPts val="1200"/>
              </a:spcBef>
              <a:buNone/>
            </a:pPr>
            <a:endParaRPr lang="en-US" i="1" dirty="0">
              <a:latin typeface="Segoe UI" pitchFamily="34" charset="0"/>
              <a:cs typeface="Segoe UI" pitchFamily="34" charset="0"/>
            </a:endParaRPr>
          </a:p>
          <a:p>
            <a:pPr marL="0" indent="0">
              <a:lnSpc>
                <a:spcPct val="100000"/>
              </a:lnSpc>
              <a:spcBef>
                <a:spcPts val="1200"/>
              </a:spcBef>
              <a:buNone/>
            </a:pPr>
            <a:r>
              <a:rPr lang="en-US" i="1" dirty="0">
                <a:latin typeface="Segoe UI" pitchFamily="34" charset="0"/>
                <a:cs typeface="Segoe UI" pitchFamily="34" charset="0"/>
              </a:rPr>
              <a:t>57 Jehovah is my portion: I have said that I would observe thy words.</a:t>
            </a:r>
          </a:p>
        </p:txBody>
      </p:sp>
      <p:sp>
        <p:nvSpPr>
          <p:cNvPr id="6" name="TextBox 5"/>
          <p:cNvSpPr txBox="1"/>
          <p:nvPr/>
        </p:nvSpPr>
        <p:spPr>
          <a:xfrm>
            <a:off x="8458200" y="6400800"/>
            <a:ext cx="381000" cy="2769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Segoe UI" pitchFamily="34" charset="0"/>
                <a:ea typeface="+mn-ea"/>
                <a:cs typeface="Segoe UI" pitchFamily="34" charset="0"/>
              </a:rPr>
              <a:t>18</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3"/>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par>
                          <p:cTn id="10" fill="hold">
                            <p:stCondLst>
                              <p:cond delay="1000"/>
                            </p:stCondLst>
                            <p:childTnLst>
                              <p:par>
                                <p:cTn id="11" presetID="50" presetClass="entr" presetSubtype="0" decel="100000" fill="hold" grpId="0" nodeType="afterEffect">
                                  <p:stCondLst>
                                    <p:cond delay="50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p:cTn id="13" dur="1000" fill="hold"/>
                                        <p:tgtEl>
                                          <p:spTgt spid="3">
                                            <p:txEl>
                                              <p:pRg st="3" end="3"/>
                                            </p:txEl>
                                          </p:spTgt>
                                        </p:tgtEl>
                                        <p:attrNameLst>
                                          <p:attrName>ppt_w</p:attrName>
                                        </p:attrNameLst>
                                      </p:cBhvr>
                                      <p:tavLst>
                                        <p:tav tm="0">
                                          <p:val>
                                            <p:strVal val="#ppt_w+.3"/>
                                          </p:val>
                                        </p:tav>
                                        <p:tav tm="100000">
                                          <p:val>
                                            <p:strVal val="#ppt_w"/>
                                          </p:val>
                                        </p:tav>
                                      </p:tavLst>
                                    </p:anim>
                                    <p:anim calcmode="lin" valueType="num">
                                      <p:cBhvr>
                                        <p:cTn id="14"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15"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329595"/>
          </a:xfrm>
        </p:spPr>
        <p:txBody>
          <a:bodyPr>
            <a:spAutoFit/>
          </a:bodyPr>
          <a:lstStyle/>
          <a:p>
            <a:r>
              <a:rPr lang="en-US" dirty="0">
                <a:solidFill>
                  <a:schemeClr val="bg1"/>
                </a:solidFill>
              </a:rPr>
              <a:t>The Bible is Not a Theoretical Book</a:t>
            </a:r>
            <a:br>
              <a:rPr lang="en-US" dirty="0">
                <a:solidFill>
                  <a:schemeClr val="bg1"/>
                </a:solidFill>
              </a:rPr>
            </a:br>
            <a:r>
              <a:rPr lang="en-US" dirty="0">
                <a:solidFill>
                  <a:schemeClr val="bg1"/>
                </a:solidFill>
              </a:rPr>
              <a:t>John 6:68</a:t>
            </a:r>
          </a:p>
        </p:txBody>
      </p:sp>
      <p:sp>
        <p:nvSpPr>
          <p:cNvPr id="3" name="Text Placeholder 2"/>
          <p:cNvSpPr>
            <a:spLocks noGrp="1"/>
          </p:cNvSpPr>
          <p:nvPr>
            <p:ph type="body" sz="quarter" idx="10"/>
          </p:nvPr>
        </p:nvSpPr>
        <p:spPr>
          <a:xfrm>
            <a:off x="378431" y="2209800"/>
            <a:ext cx="8382000" cy="3053144"/>
          </a:xfrm>
        </p:spPr>
        <p:txBody>
          <a:bodyPr>
            <a:spAutoFit/>
          </a:bodyPr>
          <a:lstStyle/>
          <a:p>
            <a:r>
              <a:rPr lang="en-US" dirty="0"/>
              <a:t>Lamp and light. Psalms 119:105</a:t>
            </a:r>
          </a:p>
          <a:p>
            <a:r>
              <a:rPr lang="en-US" dirty="0"/>
              <a:t>Sword. Ephesians 6:17</a:t>
            </a:r>
          </a:p>
          <a:p>
            <a:r>
              <a:rPr lang="en-US" dirty="0"/>
              <a:t>Food for spiritual life. Hebrews 5:13-14</a:t>
            </a:r>
          </a:p>
          <a:p>
            <a:r>
              <a:rPr lang="en-US" dirty="0"/>
              <a:t>Powerful to save. Romans 1:16; Hebrews 4:12</a:t>
            </a:r>
          </a:p>
          <a:p>
            <a:r>
              <a:rPr lang="en-US" dirty="0"/>
              <a:t>Tool in the hands of the righteous that honors God and blesses mankind. 2 Timothy 2:15</a:t>
            </a:r>
          </a:p>
        </p:txBody>
      </p:sp>
      <p:sp>
        <p:nvSpPr>
          <p:cNvPr id="5" name="TextBox 4"/>
          <p:cNvSpPr txBox="1"/>
          <p:nvPr/>
        </p:nvSpPr>
        <p:spPr>
          <a:xfrm>
            <a:off x="8458200" y="6400800"/>
            <a:ext cx="304800" cy="2769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Segoe UI" pitchFamily="34" charset="0"/>
                <a:ea typeface="+mn-ea"/>
                <a:cs typeface="Segoe UI" pitchFamily="34" charset="0"/>
              </a:rPr>
              <a:t>2</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7" presetClass="entr" presetSubtype="0"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7" presetClass="entr" presetSubtype="0" fill="hold" grpId="0"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7" presetClass="entr" presetSubtype="0" fill="hold" grpId="0"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7446" y="762000"/>
            <a:ext cx="7467600" cy="830997"/>
          </a:xfrm>
        </p:spPr>
        <p:txBody>
          <a:bodyPr>
            <a:spAutoFit/>
          </a:bodyPr>
          <a:lstStyle/>
          <a:p>
            <a:pPr algn="ctr">
              <a:lnSpc>
                <a:spcPct val="100000"/>
              </a:lnSpc>
            </a:pPr>
            <a:r>
              <a:rPr lang="en-US" sz="5400" dirty="0">
                <a:solidFill>
                  <a:schemeClr val="bg1"/>
                </a:solidFill>
                <a:latin typeface="Segoe UI Semibold" pitchFamily="34" charset="0"/>
                <a:cs typeface="Segoe UI Semibold" pitchFamily="34" charset="0"/>
              </a:rPr>
              <a:t>Psalms 119</a:t>
            </a:r>
            <a:endParaRPr lang="en-US" sz="5400" i="1" dirty="0">
              <a:solidFill>
                <a:schemeClr val="bg1"/>
              </a:solidFill>
              <a:latin typeface="Segoe UI Semibold" pitchFamily="34" charset="0"/>
              <a:cs typeface="Segoe UI Semibold" pitchFamily="34" charset="0"/>
            </a:endParaRPr>
          </a:p>
        </p:txBody>
      </p:sp>
      <p:sp>
        <p:nvSpPr>
          <p:cNvPr id="3" name="Text Placeholder 2"/>
          <p:cNvSpPr>
            <a:spLocks noGrp="1"/>
          </p:cNvSpPr>
          <p:nvPr>
            <p:ph type="body" sz="quarter" idx="10"/>
          </p:nvPr>
        </p:nvSpPr>
        <p:spPr>
          <a:xfrm>
            <a:off x="438346" y="2590800"/>
            <a:ext cx="8305800" cy="3077766"/>
          </a:xfrm>
        </p:spPr>
        <p:txBody>
          <a:bodyPr>
            <a:spAutoFit/>
          </a:bodyPr>
          <a:lstStyle/>
          <a:p>
            <a:pPr>
              <a:lnSpc>
                <a:spcPct val="100000"/>
              </a:lnSpc>
              <a:spcBef>
                <a:spcPts val="1200"/>
              </a:spcBef>
            </a:pPr>
            <a:r>
              <a:rPr lang="en-US" sz="3600" dirty="0">
                <a:latin typeface="Segoe UI" pitchFamily="34" charset="0"/>
                <a:cs typeface="Segoe UI" pitchFamily="34" charset="0"/>
              </a:rPr>
              <a:t>A tribute to the Law and Word of God.</a:t>
            </a:r>
          </a:p>
          <a:p>
            <a:pPr>
              <a:lnSpc>
                <a:spcPct val="100000"/>
              </a:lnSpc>
              <a:spcBef>
                <a:spcPts val="1200"/>
              </a:spcBef>
            </a:pPr>
            <a:r>
              <a:rPr lang="en-US" sz="3600" dirty="0">
                <a:latin typeface="Segoe UI" pitchFamily="34" charset="0"/>
                <a:cs typeface="Segoe UI" pitchFamily="34" charset="0"/>
              </a:rPr>
              <a:t>Displays the excellencies of God’s word.</a:t>
            </a:r>
          </a:p>
          <a:p>
            <a:pPr>
              <a:lnSpc>
                <a:spcPct val="100000"/>
              </a:lnSpc>
              <a:spcBef>
                <a:spcPts val="1200"/>
              </a:spcBef>
            </a:pPr>
            <a:r>
              <a:rPr lang="en-US" sz="3600" dirty="0">
                <a:latin typeface="Segoe UI" pitchFamily="34" charset="0"/>
                <a:cs typeface="Segoe UI" pitchFamily="34" charset="0"/>
              </a:rPr>
              <a:t>“A manual for meditation and personal improvement.”</a:t>
            </a:r>
          </a:p>
        </p:txBody>
      </p:sp>
      <p:sp>
        <p:nvSpPr>
          <p:cNvPr id="6" name="TextBox 5"/>
          <p:cNvSpPr txBox="1"/>
          <p:nvPr/>
        </p:nvSpPr>
        <p:spPr>
          <a:xfrm>
            <a:off x="8458200" y="6400800"/>
            <a:ext cx="304800" cy="2769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Segoe UI" pitchFamily="34" charset="0"/>
                <a:ea typeface="+mn-ea"/>
                <a:cs typeface="Segoe UI" pitchFamily="34" charset="0"/>
              </a:rPr>
              <a:t>3</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afterEffect">
                                  <p:stCondLst>
                                    <p:cond delay="50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3"/>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par>
                                <p:cTn id="10" presetID="50" presetClass="entr" presetSubtype="0" decel="100000" fill="hold" grpId="0" nodeType="withEffect">
                                  <p:stCondLst>
                                    <p:cond delay="50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1000" fill="hold"/>
                                        <p:tgtEl>
                                          <p:spTgt spid="3">
                                            <p:txEl>
                                              <p:pRg st="1" end="1"/>
                                            </p:txEl>
                                          </p:spTgt>
                                        </p:tgtEl>
                                        <p:attrNameLst>
                                          <p:attrName>ppt_w</p:attrName>
                                        </p:attrNameLst>
                                      </p:cBhvr>
                                      <p:tavLst>
                                        <p:tav tm="0">
                                          <p:val>
                                            <p:strVal val="#ppt_w+.3"/>
                                          </p:val>
                                        </p:tav>
                                        <p:tav tm="100000">
                                          <p:val>
                                            <p:strVal val="#ppt_w"/>
                                          </p:val>
                                        </p:tav>
                                      </p:tavLst>
                                    </p:anim>
                                    <p:anim calcmode="lin" valueType="num">
                                      <p:cBhvr>
                                        <p:cTn id="13"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14" dur="1000"/>
                                        <p:tgtEl>
                                          <p:spTgt spid="3">
                                            <p:txEl>
                                              <p:pRg st="1" end="1"/>
                                            </p:txEl>
                                          </p:spTgt>
                                        </p:tgtEl>
                                      </p:cBhvr>
                                    </p:animEffect>
                                  </p:childTnLst>
                                </p:cTn>
                              </p:par>
                              <p:par>
                                <p:cTn id="15" presetID="50" presetClass="entr" presetSubtype="0" decel="100000" fill="hold" grpId="0" nodeType="withEffect">
                                  <p:stCondLst>
                                    <p:cond delay="50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p:cTn id="17" dur="1000" fill="hold"/>
                                        <p:tgtEl>
                                          <p:spTgt spid="3">
                                            <p:txEl>
                                              <p:pRg st="2" end="2"/>
                                            </p:txEl>
                                          </p:spTgt>
                                        </p:tgtEl>
                                        <p:attrNameLst>
                                          <p:attrName>ppt_w</p:attrName>
                                        </p:attrNameLst>
                                      </p:cBhvr>
                                      <p:tavLst>
                                        <p:tav tm="0">
                                          <p:val>
                                            <p:strVal val="#ppt_w+.3"/>
                                          </p:val>
                                        </p:tav>
                                        <p:tav tm="100000">
                                          <p:val>
                                            <p:strVal val="#ppt_w"/>
                                          </p:val>
                                        </p:tav>
                                      </p:tavLst>
                                    </p:anim>
                                    <p:anim calcmode="lin" valueType="num">
                                      <p:cBhvr>
                                        <p:cTn id="18"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19"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7446" y="776983"/>
            <a:ext cx="7467600" cy="830997"/>
          </a:xfrm>
        </p:spPr>
        <p:txBody>
          <a:bodyPr>
            <a:spAutoFit/>
          </a:bodyPr>
          <a:lstStyle/>
          <a:p>
            <a:pPr algn="ctr">
              <a:lnSpc>
                <a:spcPct val="100000"/>
              </a:lnSpc>
            </a:pPr>
            <a:r>
              <a:rPr lang="en-US" sz="5400" dirty="0">
                <a:solidFill>
                  <a:schemeClr val="bg1"/>
                </a:solidFill>
                <a:latin typeface="Segoe UI Semibold" pitchFamily="34" charset="0"/>
                <a:cs typeface="Segoe UI Semibold" pitchFamily="34" charset="0"/>
              </a:rPr>
              <a:t>Psalms 119</a:t>
            </a:r>
            <a:endParaRPr lang="en-US" sz="5400" i="1" dirty="0">
              <a:solidFill>
                <a:schemeClr val="bg1"/>
              </a:solidFill>
              <a:latin typeface="Segoe UI Semibold" pitchFamily="34" charset="0"/>
              <a:cs typeface="Segoe UI Semibold" pitchFamily="34" charset="0"/>
            </a:endParaRPr>
          </a:p>
        </p:txBody>
      </p:sp>
      <p:sp>
        <p:nvSpPr>
          <p:cNvPr id="3" name="Text Placeholder 2"/>
          <p:cNvSpPr>
            <a:spLocks noGrp="1"/>
          </p:cNvSpPr>
          <p:nvPr>
            <p:ph type="body" sz="quarter" idx="10"/>
          </p:nvPr>
        </p:nvSpPr>
        <p:spPr>
          <a:xfrm>
            <a:off x="438346" y="2590800"/>
            <a:ext cx="8305800" cy="3016210"/>
          </a:xfrm>
        </p:spPr>
        <p:txBody>
          <a:bodyPr>
            <a:spAutoFit/>
          </a:bodyPr>
          <a:lstStyle/>
          <a:p>
            <a:pPr>
              <a:lnSpc>
                <a:spcPct val="100000"/>
              </a:lnSpc>
              <a:spcBef>
                <a:spcPts val="1200"/>
              </a:spcBef>
            </a:pPr>
            <a:r>
              <a:rPr lang="en-US" dirty="0">
                <a:latin typeface="Segoe UI" pitchFamily="34" charset="0"/>
                <a:cs typeface="Segoe UI" pitchFamily="34" charset="0"/>
              </a:rPr>
              <a:t>God’s will in relation to human character and conduct.</a:t>
            </a:r>
          </a:p>
          <a:p>
            <a:pPr lvl="1">
              <a:lnSpc>
                <a:spcPct val="100000"/>
              </a:lnSpc>
              <a:spcBef>
                <a:spcPts val="1200"/>
              </a:spcBef>
            </a:pPr>
            <a:r>
              <a:rPr lang="en-US" dirty="0">
                <a:latin typeface="Segoe UI" pitchFamily="34" charset="0"/>
                <a:cs typeface="Segoe UI" pitchFamily="34" charset="0"/>
              </a:rPr>
              <a:t>All but four verses speak directly of God’s word. (90, 121, 122, 132)</a:t>
            </a:r>
          </a:p>
          <a:p>
            <a:pPr lvl="1">
              <a:lnSpc>
                <a:spcPct val="100000"/>
              </a:lnSpc>
              <a:spcBef>
                <a:spcPts val="1200"/>
              </a:spcBef>
            </a:pPr>
            <a:r>
              <a:rPr lang="en-US" dirty="0">
                <a:latin typeface="Segoe UI" pitchFamily="34" charset="0"/>
                <a:cs typeface="Segoe UI" pitchFamily="34" charset="0"/>
              </a:rPr>
              <a:t>Strict form: 22 stanzas (8 verses) – Each verse begins with the Hebrew letter of that stanza.</a:t>
            </a:r>
            <a:endParaRPr lang="en-US" sz="3600" dirty="0">
              <a:latin typeface="Segoe UI" pitchFamily="34" charset="0"/>
              <a:cs typeface="Segoe UI" pitchFamily="34" charset="0"/>
            </a:endParaRPr>
          </a:p>
        </p:txBody>
      </p:sp>
      <p:sp>
        <p:nvSpPr>
          <p:cNvPr id="6" name="TextBox 5"/>
          <p:cNvSpPr txBox="1"/>
          <p:nvPr/>
        </p:nvSpPr>
        <p:spPr>
          <a:xfrm>
            <a:off x="8458200" y="6400800"/>
            <a:ext cx="304800" cy="2769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Segoe UI" pitchFamily="34" charset="0"/>
                <a:ea typeface="+mn-ea"/>
                <a:cs typeface="Segoe UI" pitchFamily="34" charset="0"/>
              </a:rPr>
              <a:t>4</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3"/>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par>
                                <p:cTn id="10" presetID="50" presetClass="entr" presetSubtype="0" decel="10000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1000" fill="hold"/>
                                        <p:tgtEl>
                                          <p:spTgt spid="3">
                                            <p:txEl>
                                              <p:pRg st="1" end="1"/>
                                            </p:txEl>
                                          </p:spTgt>
                                        </p:tgtEl>
                                        <p:attrNameLst>
                                          <p:attrName>ppt_w</p:attrName>
                                        </p:attrNameLst>
                                      </p:cBhvr>
                                      <p:tavLst>
                                        <p:tav tm="0">
                                          <p:val>
                                            <p:strVal val="#ppt_w+.3"/>
                                          </p:val>
                                        </p:tav>
                                        <p:tav tm="100000">
                                          <p:val>
                                            <p:strVal val="#ppt_w"/>
                                          </p:val>
                                        </p:tav>
                                      </p:tavLst>
                                    </p:anim>
                                    <p:anim calcmode="lin" valueType="num">
                                      <p:cBhvr>
                                        <p:cTn id="13"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14" dur="1000"/>
                                        <p:tgtEl>
                                          <p:spTgt spid="3">
                                            <p:txEl>
                                              <p:pRg st="1" end="1"/>
                                            </p:txEl>
                                          </p:spTgt>
                                        </p:tgtEl>
                                      </p:cBhvr>
                                    </p:animEffect>
                                  </p:childTnLst>
                                </p:cTn>
                              </p:par>
                              <p:par>
                                <p:cTn id="15" presetID="50" presetClass="entr" presetSubtype="0" decel="100000"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p:cTn id="17" dur="1000" fill="hold"/>
                                        <p:tgtEl>
                                          <p:spTgt spid="3">
                                            <p:txEl>
                                              <p:pRg st="2" end="2"/>
                                            </p:txEl>
                                          </p:spTgt>
                                        </p:tgtEl>
                                        <p:attrNameLst>
                                          <p:attrName>ppt_w</p:attrName>
                                        </p:attrNameLst>
                                      </p:cBhvr>
                                      <p:tavLst>
                                        <p:tav tm="0">
                                          <p:val>
                                            <p:strVal val="#ppt_w+.3"/>
                                          </p:val>
                                        </p:tav>
                                        <p:tav tm="100000">
                                          <p:val>
                                            <p:strVal val="#ppt_w"/>
                                          </p:val>
                                        </p:tav>
                                      </p:tavLst>
                                    </p:anim>
                                    <p:anim calcmode="lin" valueType="num">
                                      <p:cBhvr>
                                        <p:cTn id="18"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19"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029"/>
            <a:ext cx="7467600" cy="1508105"/>
          </a:xfrm>
        </p:spPr>
        <p:txBody>
          <a:bodyPr>
            <a:spAutoFit/>
          </a:bodyPr>
          <a:lstStyle/>
          <a:p>
            <a:pPr algn="ctr">
              <a:lnSpc>
                <a:spcPct val="100000"/>
              </a:lnSpc>
            </a:pPr>
            <a:r>
              <a:rPr lang="en-US" sz="5400" dirty="0">
                <a:solidFill>
                  <a:schemeClr val="bg1"/>
                </a:solidFill>
                <a:latin typeface="Segoe UI Semibold" pitchFamily="34" charset="0"/>
                <a:cs typeface="Segoe UI Semibold" pitchFamily="34" charset="0"/>
              </a:rPr>
              <a:t>Psalms 119</a:t>
            </a:r>
            <a:br>
              <a:rPr lang="en-US" sz="5400" dirty="0">
                <a:solidFill>
                  <a:schemeClr val="bg1"/>
                </a:solidFill>
                <a:latin typeface="Segoe UI Semibold" pitchFamily="34" charset="0"/>
                <a:cs typeface="Segoe UI Semibold" pitchFamily="34" charset="0"/>
              </a:rPr>
            </a:br>
            <a:r>
              <a:rPr lang="en-US" sz="4400" dirty="0">
                <a:solidFill>
                  <a:schemeClr val="bg1"/>
                </a:solidFill>
                <a:latin typeface="Segoe UI Semibold" pitchFamily="34" charset="0"/>
                <a:cs typeface="Segoe UI Semibold" pitchFamily="34" charset="0"/>
              </a:rPr>
              <a:t>Synonyms</a:t>
            </a:r>
            <a:endParaRPr lang="en-US" sz="5400" i="1" dirty="0">
              <a:solidFill>
                <a:schemeClr val="bg1"/>
              </a:solidFill>
              <a:latin typeface="Segoe UI Semibold" pitchFamily="34" charset="0"/>
              <a:cs typeface="Segoe UI Semibold" pitchFamily="34" charset="0"/>
            </a:endParaRPr>
          </a:p>
        </p:txBody>
      </p:sp>
      <p:sp>
        <p:nvSpPr>
          <p:cNvPr id="3" name="Text Placeholder 2"/>
          <p:cNvSpPr>
            <a:spLocks noGrp="1"/>
          </p:cNvSpPr>
          <p:nvPr>
            <p:ph type="body" sz="quarter" idx="10"/>
          </p:nvPr>
        </p:nvSpPr>
        <p:spPr>
          <a:xfrm>
            <a:off x="75413" y="1710718"/>
            <a:ext cx="8964891" cy="4462760"/>
          </a:xfrm>
        </p:spPr>
        <p:txBody>
          <a:bodyPr wrap="square">
            <a:spAutoFit/>
          </a:bodyPr>
          <a:lstStyle/>
          <a:p>
            <a:pPr>
              <a:lnSpc>
                <a:spcPct val="100000"/>
              </a:lnSpc>
              <a:spcBef>
                <a:spcPts val="0"/>
              </a:spcBef>
            </a:pPr>
            <a:r>
              <a:rPr lang="en-US" sz="2900" u="sng" dirty="0">
                <a:latin typeface="Segoe UI" pitchFamily="34" charset="0"/>
                <a:cs typeface="Segoe UI" pitchFamily="34" charset="0"/>
              </a:rPr>
              <a:t>Law</a:t>
            </a:r>
            <a:r>
              <a:rPr lang="en-US" sz="2900" dirty="0">
                <a:latin typeface="Segoe UI" pitchFamily="34" charset="0"/>
                <a:cs typeface="Segoe UI" pitchFamily="34" charset="0"/>
              </a:rPr>
              <a:t> (torah) 25 times: “a precept or statute” (Strong) The law; widest sense [1,18, 29, </a:t>
            </a:r>
            <a:r>
              <a:rPr lang="en-US" sz="2900" dirty="0">
                <a:solidFill>
                  <a:srgbClr val="FF0000"/>
                </a:solidFill>
                <a:latin typeface="Segoe UI" pitchFamily="34" charset="0"/>
                <a:cs typeface="Segoe UI" pitchFamily="34" charset="0"/>
              </a:rPr>
              <a:t>34</a:t>
            </a:r>
            <a:r>
              <a:rPr lang="en-US" sz="2900" dirty="0">
                <a:latin typeface="Segoe UI" pitchFamily="34" charset="0"/>
                <a:cs typeface="Segoe UI" pitchFamily="34" charset="0"/>
              </a:rPr>
              <a:t>, 44, </a:t>
            </a:r>
            <a:r>
              <a:rPr lang="en-US" sz="2900" dirty="0">
                <a:solidFill>
                  <a:srgbClr val="FF0000"/>
                </a:solidFill>
                <a:latin typeface="Segoe UI" pitchFamily="34" charset="0"/>
                <a:cs typeface="Segoe UI" pitchFamily="34" charset="0"/>
              </a:rPr>
              <a:t>51</a:t>
            </a:r>
            <a:r>
              <a:rPr lang="en-US" sz="2900" dirty="0">
                <a:latin typeface="Segoe UI" pitchFamily="34" charset="0"/>
                <a:cs typeface="Segoe UI" pitchFamily="34" charset="0"/>
              </a:rPr>
              <a:t>, 53, 55, 61, 70, </a:t>
            </a:r>
            <a:r>
              <a:rPr lang="en-US" sz="2900" dirty="0">
                <a:solidFill>
                  <a:srgbClr val="FF0000"/>
                </a:solidFill>
                <a:latin typeface="Segoe UI" pitchFamily="34" charset="0"/>
                <a:cs typeface="Segoe UI" pitchFamily="34" charset="0"/>
              </a:rPr>
              <a:t>72 (law of Your mouth), </a:t>
            </a:r>
            <a:r>
              <a:rPr lang="en-US" sz="2900" dirty="0">
                <a:latin typeface="Segoe UI" pitchFamily="34" charset="0"/>
                <a:cs typeface="Segoe UI" pitchFamily="34" charset="0"/>
              </a:rPr>
              <a:t>77, 85, 92, 97, 109, 113, 126, 136, 142, 150, 153, 163, 165, 174 (25x)]</a:t>
            </a:r>
          </a:p>
          <a:p>
            <a:pPr>
              <a:lnSpc>
                <a:spcPct val="100000"/>
              </a:lnSpc>
              <a:spcBef>
                <a:spcPts val="0"/>
              </a:spcBef>
            </a:pPr>
            <a:r>
              <a:rPr lang="en-US" sz="2900" u="sng" dirty="0">
                <a:latin typeface="Segoe UI" pitchFamily="34" charset="0"/>
                <a:cs typeface="Segoe UI" pitchFamily="34" charset="0"/>
              </a:rPr>
              <a:t>Testimonies</a:t>
            </a:r>
            <a:r>
              <a:rPr lang="en-US" sz="2900" dirty="0">
                <a:latin typeface="Segoe UI" pitchFamily="34" charset="0"/>
                <a:cs typeface="Segoe UI" pitchFamily="34" charset="0"/>
              </a:rPr>
              <a:t>  23 times: testimony, witness; always plural and always of laws as divine testimonies. (Brown Driver and Briggs Hebrew Lexicon).</a:t>
            </a:r>
            <a:br>
              <a:rPr lang="en-US" sz="2900" dirty="0">
                <a:latin typeface="Segoe UI" pitchFamily="34" charset="0"/>
                <a:cs typeface="Segoe UI" pitchFamily="34" charset="0"/>
              </a:rPr>
            </a:br>
            <a:r>
              <a:rPr lang="en-US" sz="2900" dirty="0">
                <a:latin typeface="Segoe UI" pitchFamily="34" charset="0"/>
                <a:cs typeface="Segoe UI" pitchFamily="34" charset="0"/>
              </a:rPr>
              <a:t>God’s commands witness to His character and attest to His will [</a:t>
            </a:r>
            <a:r>
              <a:rPr lang="en-US" sz="2900" dirty="0">
                <a:solidFill>
                  <a:srgbClr val="FF0000"/>
                </a:solidFill>
                <a:latin typeface="Segoe UI" pitchFamily="34" charset="0"/>
                <a:cs typeface="Segoe UI" pitchFamily="34" charset="0"/>
              </a:rPr>
              <a:t>2</a:t>
            </a:r>
            <a:r>
              <a:rPr lang="en-US" sz="2900" dirty="0">
                <a:latin typeface="Segoe UI" pitchFamily="34" charset="0"/>
                <a:cs typeface="Segoe UI" pitchFamily="34" charset="0"/>
              </a:rPr>
              <a:t>, 14, 22, 24, </a:t>
            </a:r>
            <a:r>
              <a:rPr lang="en-US" sz="2900" dirty="0">
                <a:solidFill>
                  <a:srgbClr val="FF0000"/>
                </a:solidFill>
                <a:latin typeface="Segoe UI" pitchFamily="34" charset="0"/>
                <a:cs typeface="Segoe UI" pitchFamily="34" charset="0"/>
              </a:rPr>
              <a:t>31</a:t>
            </a:r>
            <a:r>
              <a:rPr lang="en-US" sz="2900" dirty="0">
                <a:latin typeface="Segoe UI" pitchFamily="34" charset="0"/>
                <a:cs typeface="Segoe UI" pitchFamily="34" charset="0"/>
              </a:rPr>
              <a:t>, 36, 46, 59, 79, 88, 95, </a:t>
            </a:r>
            <a:r>
              <a:rPr lang="en-US" sz="2900" dirty="0">
                <a:solidFill>
                  <a:srgbClr val="FF0000"/>
                </a:solidFill>
                <a:latin typeface="Segoe UI" pitchFamily="34" charset="0"/>
                <a:cs typeface="Segoe UI" pitchFamily="34" charset="0"/>
              </a:rPr>
              <a:t>99</a:t>
            </a:r>
            <a:r>
              <a:rPr lang="en-US" sz="2900" dirty="0">
                <a:latin typeface="Segoe UI" pitchFamily="34" charset="0"/>
                <a:cs typeface="Segoe UI" pitchFamily="34" charset="0"/>
              </a:rPr>
              <a:t>, 111, 119, 125, 129, 138, 144, 146, 152, 157, 167, 168]</a:t>
            </a:r>
          </a:p>
        </p:txBody>
      </p:sp>
      <p:sp>
        <p:nvSpPr>
          <p:cNvPr id="6" name="TextBox 5"/>
          <p:cNvSpPr txBox="1"/>
          <p:nvPr/>
        </p:nvSpPr>
        <p:spPr>
          <a:xfrm>
            <a:off x="8458200" y="6400800"/>
            <a:ext cx="304800" cy="2769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Segoe UI" pitchFamily="34" charset="0"/>
                <a:ea typeface="+mn-ea"/>
                <a:cs typeface="Segoe UI" pitchFamily="34" charset="0"/>
              </a:rPr>
              <a:t>5</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3"/>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0" presetClass="entr" presetSubtype="0" decel="10000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ppt_w</p:attrName>
                                        </p:attrNameLst>
                                      </p:cBhvr>
                                      <p:tavLst>
                                        <p:tav tm="0">
                                          <p:val>
                                            <p:strVal val="#ppt_w+.3"/>
                                          </p:val>
                                        </p:tav>
                                        <p:tav tm="100000">
                                          <p:val>
                                            <p:strVal val="#ppt_w"/>
                                          </p:val>
                                        </p:tav>
                                      </p:tavLst>
                                    </p:anim>
                                    <p:anim calcmode="lin" valueType="num">
                                      <p:cBhvr>
                                        <p:cTn id="15"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029"/>
            <a:ext cx="7467600" cy="1508105"/>
          </a:xfrm>
        </p:spPr>
        <p:txBody>
          <a:bodyPr>
            <a:spAutoFit/>
          </a:bodyPr>
          <a:lstStyle/>
          <a:p>
            <a:pPr algn="ctr">
              <a:lnSpc>
                <a:spcPct val="100000"/>
              </a:lnSpc>
            </a:pPr>
            <a:r>
              <a:rPr lang="en-US" sz="5400" dirty="0">
                <a:solidFill>
                  <a:schemeClr val="bg1"/>
                </a:solidFill>
                <a:latin typeface="Segoe UI Semibold" pitchFamily="34" charset="0"/>
                <a:cs typeface="Segoe UI Semibold" pitchFamily="34" charset="0"/>
              </a:rPr>
              <a:t>Psalms 119</a:t>
            </a:r>
            <a:br>
              <a:rPr lang="en-US" sz="5400" dirty="0">
                <a:solidFill>
                  <a:schemeClr val="bg1"/>
                </a:solidFill>
                <a:latin typeface="Segoe UI Semibold" pitchFamily="34" charset="0"/>
                <a:cs typeface="Segoe UI Semibold" pitchFamily="34" charset="0"/>
              </a:rPr>
            </a:br>
            <a:r>
              <a:rPr lang="en-US" sz="4400" dirty="0">
                <a:solidFill>
                  <a:schemeClr val="bg1"/>
                </a:solidFill>
                <a:latin typeface="Segoe UI Semibold" pitchFamily="34" charset="0"/>
                <a:cs typeface="Segoe UI Semibold" pitchFamily="34" charset="0"/>
              </a:rPr>
              <a:t>Synonyms</a:t>
            </a:r>
            <a:endParaRPr lang="en-US" sz="5400" i="1" dirty="0">
              <a:solidFill>
                <a:schemeClr val="bg1"/>
              </a:solidFill>
              <a:latin typeface="Segoe UI Semibold" pitchFamily="34" charset="0"/>
              <a:cs typeface="Segoe UI Semibold" pitchFamily="34" charset="0"/>
            </a:endParaRPr>
          </a:p>
        </p:txBody>
      </p:sp>
      <p:sp>
        <p:nvSpPr>
          <p:cNvPr id="3" name="Text Placeholder 2"/>
          <p:cNvSpPr>
            <a:spLocks noGrp="1"/>
          </p:cNvSpPr>
          <p:nvPr>
            <p:ph type="body" sz="quarter" idx="10"/>
          </p:nvPr>
        </p:nvSpPr>
        <p:spPr>
          <a:xfrm>
            <a:off x="152400" y="1588168"/>
            <a:ext cx="8839200" cy="5170646"/>
          </a:xfrm>
        </p:spPr>
        <p:txBody>
          <a:bodyPr>
            <a:spAutoFit/>
          </a:bodyPr>
          <a:lstStyle/>
          <a:p>
            <a:pPr>
              <a:lnSpc>
                <a:spcPct val="100000"/>
              </a:lnSpc>
              <a:spcBef>
                <a:spcPts val="0"/>
              </a:spcBef>
            </a:pPr>
            <a:r>
              <a:rPr lang="en-US" sz="2800" u="sng" dirty="0">
                <a:latin typeface="Segoe UI" pitchFamily="34" charset="0"/>
                <a:cs typeface="Segoe UI" pitchFamily="34" charset="0"/>
              </a:rPr>
              <a:t>Judgments</a:t>
            </a:r>
            <a:r>
              <a:rPr lang="en-US" sz="2800" dirty="0">
                <a:latin typeface="Segoe UI" pitchFamily="34" charset="0"/>
                <a:cs typeface="Segoe UI" pitchFamily="34" charset="0"/>
              </a:rPr>
              <a:t> 18 Times: Judicial pronouncements </a:t>
            </a:r>
            <a:br>
              <a:rPr lang="en-US" sz="2800" dirty="0">
                <a:latin typeface="Segoe UI" pitchFamily="34" charset="0"/>
                <a:cs typeface="Segoe UI" pitchFamily="34" charset="0"/>
              </a:rPr>
            </a:br>
            <a:r>
              <a:rPr lang="en-US" sz="2800" dirty="0">
                <a:latin typeface="Segoe UI" pitchFamily="34" charset="0"/>
                <a:cs typeface="Segoe UI" pitchFamily="34" charset="0"/>
              </a:rPr>
              <a:t>[</a:t>
            </a:r>
            <a:r>
              <a:rPr lang="en-US" sz="2800" dirty="0">
                <a:solidFill>
                  <a:srgbClr val="FF0000"/>
                </a:solidFill>
                <a:latin typeface="Segoe UI" pitchFamily="34" charset="0"/>
                <a:cs typeface="Segoe UI" pitchFamily="34" charset="0"/>
              </a:rPr>
              <a:t>7</a:t>
            </a:r>
            <a:r>
              <a:rPr lang="en-US" sz="2800" dirty="0">
                <a:latin typeface="Segoe UI" pitchFamily="34" charset="0"/>
                <a:cs typeface="Segoe UI" pitchFamily="34" charset="0"/>
              </a:rPr>
              <a:t>, 13, 20, 30, 39, 52 (judgments of old), 62, </a:t>
            </a:r>
            <a:r>
              <a:rPr lang="en-US" sz="2800" dirty="0">
                <a:solidFill>
                  <a:srgbClr val="FF0000"/>
                </a:solidFill>
                <a:latin typeface="Segoe UI" pitchFamily="34" charset="0"/>
                <a:cs typeface="Segoe UI" pitchFamily="34" charset="0"/>
              </a:rPr>
              <a:t>75</a:t>
            </a:r>
            <a:r>
              <a:rPr lang="en-US" sz="2800" dirty="0">
                <a:latin typeface="Segoe UI" pitchFamily="34" charset="0"/>
                <a:cs typeface="Segoe UI" pitchFamily="34" charset="0"/>
              </a:rPr>
              <a:t>, 84 (execute judgment), 102, 106 (righteous judgments), 108, 120, </a:t>
            </a:r>
            <a:r>
              <a:rPr lang="en-US" sz="2800" dirty="0">
                <a:solidFill>
                  <a:srgbClr val="FF0000"/>
                </a:solidFill>
                <a:latin typeface="Segoe UI" pitchFamily="34" charset="0"/>
                <a:cs typeface="Segoe UI" pitchFamily="34" charset="0"/>
              </a:rPr>
              <a:t>137</a:t>
            </a:r>
            <a:r>
              <a:rPr lang="en-US" sz="2800" dirty="0">
                <a:latin typeface="Segoe UI" pitchFamily="34" charset="0"/>
                <a:cs typeface="Segoe UI" pitchFamily="34" charset="0"/>
              </a:rPr>
              <a:t>, 156, 160, 164, 175]</a:t>
            </a:r>
          </a:p>
          <a:p>
            <a:pPr>
              <a:lnSpc>
                <a:spcPct val="100000"/>
              </a:lnSpc>
              <a:spcBef>
                <a:spcPts val="0"/>
              </a:spcBef>
            </a:pPr>
            <a:r>
              <a:rPr lang="en-US" sz="2800" u="sng" dirty="0">
                <a:latin typeface="Segoe UI" pitchFamily="34" charset="0"/>
                <a:cs typeface="Segoe UI" pitchFamily="34" charset="0"/>
              </a:rPr>
              <a:t>Statutes</a:t>
            </a:r>
            <a:r>
              <a:rPr lang="en-US" sz="2800" dirty="0">
                <a:latin typeface="Segoe UI" pitchFamily="34" charset="0"/>
                <a:cs typeface="Segoe UI" pitchFamily="34" charset="0"/>
              </a:rPr>
              <a:t> 22 Times: Enactments of God; ordinances; rules or regulations [</a:t>
            </a:r>
            <a:r>
              <a:rPr lang="en-US" sz="2800" dirty="0">
                <a:solidFill>
                  <a:srgbClr val="FF0000"/>
                </a:solidFill>
                <a:latin typeface="Segoe UI" pitchFamily="34" charset="0"/>
                <a:cs typeface="Segoe UI" pitchFamily="34" charset="0"/>
              </a:rPr>
              <a:t>5</a:t>
            </a:r>
            <a:r>
              <a:rPr lang="en-US" sz="2800" dirty="0">
                <a:latin typeface="Segoe UI" pitchFamily="34" charset="0"/>
                <a:cs typeface="Segoe UI" pitchFamily="34" charset="0"/>
              </a:rPr>
              <a:t>, 8, 12, 16, 23, 26, </a:t>
            </a:r>
            <a:r>
              <a:rPr lang="en-US" sz="2800" dirty="0">
                <a:solidFill>
                  <a:srgbClr val="FF0000"/>
                </a:solidFill>
                <a:latin typeface="Segoe UI" pitchFamily="34" charset="0"/>
                <a:cs typeface="Segoe UI" pitchFamily="34" charset="0"/>
              </a:rPr>
              <a:t>33</a:t>
            </a:r>
            <a:r>
              <a:rPr lang="en-US" sz="2800" dirty="0">
                <a:latin typeface="Segoe UI" pitchFamily="34" charset="0"/>
                <a:cs typeface="Segoe UI" pitchFamily="34" charset="0"/>
              </a:rPr>
              <a:t>, 48, 54, 64, 68, 71, 80, 83, 112, 117, 118, 124, 135, 145, </a:t>
            </a:r>
            <a:r>
              <a:rPr lang="en-US" sz="2800" dirty="0">
                <a:solidFill>
                  <a:srgbClr val="FF0000"/>
                </a:solidFill>
                <a:latin typeface="Segoe UI" pitchFamily="34" charset="0"/>
                <a:cs typeface="Segoe UI" pitchFamily="34" charset="0"/>
              </a:rPr>
              <a:t>155</a:t>
            </a:r>
            <a:r>
              <a:rPr lang="en-US" sz="2800" dirty="0">
                <a:latin typeface="Segoe UI" pitchFamily="34" charset="0"/>
                <a:cs typeface="Segoe UI" pitchFamily="34" charset="0"/>
              </a:rPr>
              <a:t>, 171].</a:t>
            </a:r>
          </a:p>
          <a:p>
            <a:pPr>
              <a:lnSpc>
                <a:spcPct val="100000"/>
              </a:lnSpc>
              <a:spcBef>
                <a:spcPts val="0"/>
              </a:spcBef>
            </a:pPr>
            <a:r>
              <a:rPr lang="en-US" sz="2800" u="sng" dirty="0">
                <a:latin typeface="Segoe UI" pitchFamily="34" charset="0"/>
                <a:cs typeface="Segoe UI" pitchFamily="34" charset="0"/>
              </a:rPr>
              <a:t>Word</a:t>
            </a:r>
            <a:r>
              <a:rPr lang="en-US" sz="2800" dirty="0">
                <a:latin typeface="Segoe UI" pitchFamily="34" charset="0"/>
                <a:cs typeface="Segoe UI" pitchFamily="34" charset="0"/>
              </a:rPr>
              <a:t>  41 Times: Utterances of God (1 Peter 4:11)  [</a:t>
            </a:r>
            <a:r>
              <a:rPr lang="en-US" sz="2800" dirty="0">
                <a:solidFill>
                  <a:srgbClr val="FF0000"/>
                </a:solidFill>
                <a:latin typeface="Segoe UI" pitchFamily="34" charset="0"/>
                <a:cs typeface="Segoe UI" pitchFamily="34" charset="0"/>
              </a:rPr>
              <a:t>9</a:t>
            </a:r>
            <a:r>
              <a:rPr lang="en-US" sz="2800" dirty="0">
                <a:latin typeface="Segoe UI" pitchFamily="34" charset="0"/>
                <a:cs typeface="Segoe UI" pitchFamily="34" charset="0"/>
              </a:rPr>
              <a:t>, </a:t>
            </a:r>
            <a:r>
              <a:rPr lang="en-US" sz="2800" dirty="0">
                <a:solidFill>
                  <a:srgbClr val="FF0000"/>
                </a:solidFill>
                <a:latin typeface="Segoe UI" pitchFamily="34" charset="0"/>
                <a:cs typeface="Segoe UI" pitchFamily="34" charset="0"/>
              </a:rPr>
              <a:t>11</a:t>
            </a:r>
            <a:r>
              <a:rPr lang="en-US" sz="2800" dirty="0">
                <a:latin typeface="Segoe UI" pitchFamily="34" charset="0"/>
                <a:cs typeface="Segoe UI" pitchFamily="34" charset="0"/>
              </a:rPr>
              <a:t>, 16, 17, 25,28, 38, 41, 42, 43 (word of truth), 49, 50, 57 (words), 58, 65, 67, 74, 76, 81, 82, 89, 101, 103, 105, 107, 114, 116, 123 (righteous word), 130, 133, 139, </a:t>
            </a:r>
            <a:r>
              <a:rPr lang="en-US" sz="2800" dirty="0">
                <a:solidFill>
                  <a:srgbClr val="FF0000"/>
                </a:solidFill>
                <a:latin typeface="Segoe UI" pitchFamily="34" charset="0"/>
                <a:cs typeface="Segoe UI" pitchFamily="34" charset="0"/>
              </a:rPr>
              <a:t>140</a:t>
            </a:r>
            <a:r>
              <a:rPr lang="en-US" sz="2800" dirty="0">
                <a:latin typeface="Segoe UI" pitchFamily="34" charset="0"/>
                <a:cs typeface="Segoe UI" pitchFamily="34" charset="0"/>
              </a:rPr>
              <a:t>, 147, 148, 154, 158, 160, 161, 162, 169, 170]</a:t>
            </a:r>
            <a:endParaRPr lang="en-US" sz="2800" u="sng" dirty="0">
              <a:latin typeface="Segoe UI" pitchFamily="34" charset="0"/>
              <a:cs typeface="Segoe UI" pitchFamily="34" charset="0"/>
            </a:endParaRPr>
          </a:p>
        </p:txBody>
      </p:sp>
      <p:sp>
        <p:nvSpPr>
          <p:cNvPr id="6" name="TextBox 5"/>
          <p:cNvSpPr txBox="1"/>
          <p:nvPr/>
        </p:nvSpPr>
        <p:spPr>
          <a:xfrm>
            <a:off x="8458200" y="6400800"/>
            <a:ext cx="304800" cy="2769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Segoe UI" pitchFamily="34" charset="0"/>
                <a:ea typeface="+mn-ea"/>
                <a:cs typeface="Segoe UI" pitchFamily="34" charset="0"/>
              </a:rPr>
              <a:t>5</a:t>
            </a:r>
          </a:p>
        </p:txBody>
      </p:sp>
    </p:spTree>
    <p:extLst>
      <p:ext uri="{BB962C8B-B14F-4D97-AF65-F5344CB8AC3E}">
        <p14:creationId xmlns:p14="http://schemas.microsoft.com/office/powerpoint/2010/main" val="24432171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3"/>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0" presetClass="entr" presetSubtype="0" decel="10000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ppt_w</p:attrName>
                                        </p:attrNameLst>
                                      </p:cBhvr>
                                      <p:tavLst>
                                        <p:tav tm="0">
                                          <p:val>
                                            <p:strVal val="#ppt_w+.3"/>
                                          </p:val>
                                        </p:tav>
                                        <p:tav tm="100000">
                                          <p:val>
                                            <p:strVal val="#ppt_w"/>
                                          </p:val>
                                        </p:tav>
                                      </p:tavLst>
                                    </p:anim>
                                    <p:anim calcmode="lin" valueType="num">
                                      <p:cBhvr>
                                        <p:cTn id="15"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0" presetClass="entr" presetSubtype="0" decel="10000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ppt_w</p:attrName>
                                        </p:attrNameLst>
                                      </p:cBhvr>
                                      <p:tavLst>
                                        <p:tav tm="0">
                                          <p:val>
                                            <p:strVal val="#ppt_w+.3"/>
                                          </p:val>
                                        </p:tav>
                                        <p:tav tm="100000">
                                          <p:val>
                                            <p:strVal val="#ppt_w"/>
                                          </p:val>
                                        </p:tav>
                                      </p:tavLst>
                                    </p:anim>
                                    <p:anim calcmode="lin" valueType="num">
                                      <p:cBhvr>
                                        <p:cTn id="22"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23"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2781"/>
            <a:ext cx="7467600" cy="1508105"/>
          </a:xfrm>
        </p:spPr>
        <p:txBody>
          <a:bodyPr>
            <a:spAutoFit/>
          </a:bodyPr>
          <a:lstStyle/>
          <a:p>
            <a:pPr algn="ctr">
              <a:lnSpc>
                <a:spcPct val="100000"/>
              </a:lnSpc>
            </a:pPr>
            <a:r>
              <a:rPr lang="en-US" sz="5400" dirty="0">
                <a:solidFill>
                  <a:schemeClr val="bg1"/>
                </a:solidFill>
                <a:latin typeface="Segoe UI Semibold" pitchFamily="34" charset="0"/>
                <a:cs typeface="Segoe UI Semibold" pitchFamily="34" charset="0"/>
              </a:rPr>
              <a:t>Psalms 119</a:t>
            </a:r>
            <a:br>
              <a:rPr lang="en-US" sz="5400" dirty="0">
                <a:solidFill>
                  <a:schemeClr val="bg1"/>
                </a:solidFill>
                <a:latin typeface="Segoe UI Semibold" pitchFamily="34" charset="0"/>
                <a:cs typeface="Segoe UI Semibold" pitchFamily="34" charset="0"/>
              </a:rPr>
            </a:br>
            <a:r>
              <a:rPr lang="en-US" sz="4400" dirty="0">
                <a:solidFill>
                  <a:schemeClr val="bg1"/>
                </a:solidFill>
                <a:latin typeface="Segoe UI Semibold" pitchFamily="34" charset="0"/>
                <a:cs typeface="Segoe UI Semibold" pitchFamily="34" charset="0"/>
              </a:rPr>
              <a:t>Synonyms</a:t>
            </a:r>
            <a:endParaRPr lang="en-US" sz="5400" i="1" dirty="0">
              <a:solidFill>
                <a:schemeClr val="bg1"/>
              </a:solidFill>
              <a:latin typeface="Segoe UI Semibold" pitchFamily="34" charset="0"/>
              <a:cs typeface="Segoe UI Semibold" pitchFamily="34" charset="0"/>
            </a:endParaRPr>
          </a:p>
        </p:txBody>
      </p:sp>
      <p:sp>
        <p:nvSpPr>
          <p:cNvPr id="3" name="Text Placeholder 2"/>
          <p:cNvSpPr>
            <a:spLocks noGrp="1"/>
          </p:cNvSpPr>
          <p:nvPr>
            <p:ph type="body" sz="quarter" idx="10"/>
          </p:nvPr>
        </p:nvSpPr>
        <p:spPr>
          <a:xfrm>
            <a:off x="75414" y="1576632"/>
            <a:ext cx="8993172" cy="5262979"/>
          </a:xfrm>
        </p:spPr>
        <p:txBody>
          <a:bodyPr wrap="square">
            <a:spAutoFit/>
          </a:bodyPr>
          <a:lstStyle/>
          <a:p>
            <a:pPr>
              <a:lnSpc>
                <a:spcPct val="100000"/>
              </a:lnSpc>
              <a:spcBef>
                <a:spcPts val="0"/>
              </a:spcBef>
            </a:pPr>
            <a:r>
              <a:rPr lang="en-US" sz="2600" u="sng" dirty="0">
                <a:latin typeface="Segoe UI" pitchFamily="34" charset="0"/>
                <a:cs typeface="Segoe UI" pitchFamily="34" charset="0"/>
              </a:rPr>
              <a:t>Precepts</a:t>
            </a:r>
            <a:r>
              <a:rPr lang="en-US" sz="2600" dirty="0">
                <a:latin typeface="Segoe UI" pitchFamily="34" charset="0"/>
                <a:cs typeface="Segoe UI" pitchFamily="34" charset="0"/>
              </a:rPr>
              <a:t> 21 Times: Rules of behavior. That which is appointed.  [</a:t>
            </a:r>
            <a:r>
              <a:rPr lang="en-US" sz="2600" dirty="0">
                <a:solidFill>
                  <a:srgbClr val="FF0000"/>
                </a:solidFill>
                <a:latin typeface="Segoe UI" pitchFamily="34" charset="0"/>
                <a:cs typeface="Segoe UI" pitchFamily="34" charset="0"/>
              </a:rPr>
              <a:t>4</a:t>
            </a:r>
            <a:r>
              <a:rPr lang="en-US" sz="2600" dirty="0">
                <a:latin typeface="Segoe UI" pitchFamily="34" charset="0"/>
                <a:cs typeface="Segoe UI" pitchFamily="34" charset="0"/>
              </a:rPr>
              <a:t>, 15, 27, 40, 45, 56, 63, 69, 78, 87, </a:t>
            </a:r>
            <a:br>
              <a:rPr lang="en-US" sz="2600" dirty="0">
                <a:latin typeface="Segoe UI" pitchFamily="34" charset="0"/>
                <a:cs typeface="Segoe UI" pitchFamily="34" charset="0"/>
              </a:rPr>
            </a:br>
            <a:r>
              <a:rPr lang="en-US" sz="2600" dirty="0">
                <a:solidFill>
                  <a:srgbClr val="FF0000"/>
                </a:solidFill>
                <a:latin typeface="Segoe UI" pitchFamily="34" charset="0"/>
                <a:cs typeface="Segoe UI" pitchFamily="34" charset="0"/>
              </a:rPr>
              <a:t>93, 94</a:t>
            </a:r>
            <a:r>
              <a:rPr lang="en-US" sz="2600" dirty="0">
                <a:latin typeface="Segoe UI" pitchFamily="34" charset="0"/>
                <a:cs typeface="Segoe UI" pitchFamily="34" charset="0"/>
              </a:rPr>
              <a:t>, 100, </a:t>
            </a:r>
            <a:r>
              <a:rPr lang="en-US" sz="2600" dirty="0">
                <a:solidFill>
                  <a:srgbClr val="FF0000"/>
                </a:solidFill>
                <a:latin typeface="Segoe UI" pitchFamily="34" charset="0"/>
                <a:cs typeface="Segoe UI" pitchFamily="34" charset="0"/>
              </a:rPr>
              <a:t>104</a:t>
            </a:r>
            <a:r>
              <a:rPr lang="en-US" sz="2600" dirty="0">
                <a:latin typeface="Segoe UI" pitchFamily="34" charset="0"/>
                <a:cs typeface="Segoe UI" pitchFamily="34" charset="0"/>
              </a:rPr>
              <a:t>, 110, 128, 134, 141, 159, 168, 173]  </a:t>
            </a:r>
          </a:p>
          <a:p>
            <a:pPr>
              <a:lnSpc>
                <a:spcPct val="100000"/>
              </a:lnSpc>
              <a:spcBef>
                <a:spcPts val="0"/>
              </a:spcBef>
            </a:pPr>
            <a:r>
              <a:rPr lang="en-US" sz="2600" u="sng" dirty="0">
                <a:latin typeface="Segoe UI" pitchFamily="34" charset="0"/>
                <a:cs typeface="Segoe UI" pitchFamily="34" charset="0"/>
              </a:rPr>
              <a:t>Commandments</a:t>
            </a:r>
            <a:r>
              <a:rPr lang="en-US" sz="2600" dirty="0">
                <a:latin typeface="Segoe UI" pitchFamily="34" charset="0"/>
                <a:cs typeface="Segoe UI" pitchFamily="34" charset="0"/>
              </a:rPr>
              <a:t> 21 Times: Directives, Rules [6, </a:t>
            </a:r>
            <a:r>
              <a:rPr lang="en-US" sz="2600" dirty="0">
                <a:solidFill>
                  <a:srgbClr val="FF0000"/>
                </a:solidFill>
                <a:latin typeface="Segoe UI" pitchFamily="34" charset="0"/>
                <a:cs typeface="Segoe UI" pitchFamily="34" charset="0"/>
              </a:rPr>
              <a:t>10</a:t>
            </a:r>
            <a:r>
              <a:rPr lang="en-US" sz="2600" dirty="0">
                <a:latin typeface="Segoe UI" pitchFamily="34" charset="0"/>
                <a:cs typeface="Segoe UI" pitchFamily="34" charset="0"/>
              </a:rPr>
              <a:t>, 19, 21, </a:t>
            </a:r>
            <a:r>
              <a:rPr lang="en-US" sz="2600" dirty="0">
                <a:solidFill>
                  <a:srgbClr val="FF0000"/>
                </a:solidFill>
                <a:latin typeface="Segoe UI" pitchFamily="34" charset="0"/>
                <a:cs typeface="Segoe UI" pitchFamily="34" charset="0"/>
              </a:rPr>
              <a:t>32</a:t>
            </a:r>
            <a:r>
              <a:rPr lang="en-US" sz="2600" dirty="0">
                <a:latin typeface="Segoe UI" pitchFamily="34" charset="0"/>
                <a:cs typeface="Segoe UI" pitchFamily="34" charset="0"/>
              </a:rPr>
              <a:t>, 35, </a:t>
            </a:r>
            <a:r>
              <a:rPr lang="en-US" sz="2600" dirty="0">
                <a:solidFill>
                  <a:srgbClr val="FF0000"/>
                </a:solidFill>
                <a:latin typeface="Segoe UI" pitchFamily="34" charset="0"/>
                <a:cs typeface="Segoe UI" pitchFamily="34" charset="0"/>
              </a:rPr>
              <a:t>47</a:t>
            </a:r>
            <a:r>
              <a:rPr lang="en-US" sz="2600" dirty="0">
                <a:latin typeface="Segoe UI" pitchFamily="34" charset="0"/>
                <a:cs typeface="Segoe UI" pitchFamily="34" charset="0"/>
              </a:rPr>
              <a:t>, 48, 60, 66, 73, 88, 96, 98, 115, 127, 131, 143, 166, 172 (righteousness), </a:t>
            </a:r>
            <a:r>
              <a:rPr lang="en-US" sz="2600" dirty="0">
                <a:solidFill>
                  <a:srgbClr val="FF0000"/>
                </a:solidFill>
                <a:latin typeface="Segoe UI" pitchFamily="34" charset="0"/>
                <a:cs typeface="Segoe UI" pitchFamily="34" charset="0"/>
              </a:rPr>
              <a:t>176</a:t>
            </a:r>
            <a:r>
              <a:rPr lang="en-US" sz="2600" dirty="0">
                <a:latin typeface="Segoe UI" pitchFamily="34" charset="0"/>
                <a:cs typeface="Segoe UI" pitchFamily="34" charset="0"/>
              </a:rPr>
              <a:t>] </a:t>
            </a:r>
          </a:p>
          <a:p>
            <a:pPr>
              <a:lnSpc>
                <a:spcPct val="100000"/>
              </a:lnSpc>
              <a:spcBef>
                <a:spcPts val="0"/>
              </a:spcBef>
            </a:pPr>
            <a:r>
              <a:rPr lang="en-US" sz="2600" u="sng" dirty="0">
                <a:latin typeface="Segoe UI" pitchFamily="34" charset="0"/>
                <a:cs typeface="Segoe UI" pitchFamily="34" charset="0"/>
              </a:rPr>
              <a:t>Way(s)</a:t>
            </a:r>
            <a:r>
              <a:rPr lang="en-US" sz="2600" dirty="0">
                <a:latin typeface="Segoe UI" pitchFamily="34" charset="0"/>
                <a:cs typeface="Segoe UI" pitchFamily="34" charset="0"/>
              </a:rPr>
              <a:t> 7 times: Prescribed lines of conduct, path or manner of conduct [</a:t>
            </a:r>
            <a:r>
              <a:rPr lang="en-US" sz="2600" dirty="0">
                <a:solidFill>
                  <a:srgbClr val="FF0000"/>
                </a:solidFill>
                <a:latin typeface="Segoe UI" pitchFamily="34" charset="0"/>
                <a:cs typeface="Segoe UI" pitchFamily="34" charset="0"/>
              </a:rPr>
              <a:t>3</a:t>
            </a:r>
            <a:r>
              <a:rPr lang="en-US" sz="2600" dirty="0">
                <a:latin typeface="Segoe UI" pitchFamily="34" charset="0"/>
                <a:cs typeface="Segoe UI" pitchFamily="34" charset="0"/>
              </a:rPr>
              <a:t>, </a:t>
            </a:r>
            <a:r>
              <a:rPr lang="en-US" sz="2600" dirty="0">
                <a:solidFill>
                  <a:srgbClr val="FF0000"/>
                </a:solidFill>
                <a:latin typeface="Segoe UI" pitchFamily="34" charset="0"/>
                <a:cs typeface="Segoe UI" pitchFamily="34" charset="0"/>
              </a:rPr>
              <a:t>14, 15</a:t>
            </a:r>
            <a:r>
              <a:rPr lang="en-US" sz="2600" dirty="0">
                <a:latin typeface="Segoe UI" pitchFamily="34" charset="0"/>
                <a:cs typeface="Segoe UI" pitchFamily="34" charset="0"/>
              </a:rPr>
              <a:t>, 27, </a:t>
            </a:r>
            <a:r>
              <a:rPr lang="en-US" sz="2600" dirty="0">
                <a:solidFill>
                  <a:srgbClr val="FF0000"/>
                </a:solidFill>
                <a:latin typeface="Segoe UI" pitchFamily="34" charset="0"/>
                <a:cs typeface="Segoe UI" pitchFamily="34" charset="0"/>
              </a:rPr>
              <a:t>30</a:t>
            </a:r>
            <a:r>
              <a:rPr lang="en-US" sz="2600" dirty="0">
                <a:latin typeface="Segoe UI" pitchFamily="34" charset="0"/>
                <a:cs typeface="Segoe UI" pitchFamily="34" charset="0"/>
              </a:rPr>
              <a:t>, 33, 37] </a:t>
            </a:r>
          </a:p>
          <a:p>
            <a:pPr>
              <a:lnSpc>
                <a:spcPct val="100000"/>
              </a:lnSpc>
              <a:spcBef>
                <a:spcPts val="0"/>
              </a:spcBef>
            </a:pPr>
            <a:r>
              <a:rPr lang="en-US" sz="2600" u="sng" dirty="0">
                <a:latin typeface="Segoe UI" pitchFamily="34" charset="0"/>
                <a:cs typeface="Segoe UI" pitchFamily="34" charset="0"/>
              </a:rPr>
              <a:t>Truth</a:t>
            </a:r>
            <a:r>
              <a:rPr lang="en-US" sz="2600" dirty="0">
                <a:latin typeface="Segoe UI" pitchFamily="34" charset="0"/>
                <a:cs typeface="Segoe UI" pitchFamily="34" charset="0"/>
              </a:rPr>
              <a:t> 5 Times: As opposed to False. Absolute standard [</a:t>
            </a:r>
            <a:r>
              <a:rPr lang="en-US" sz="2600" dirty="0">
                <a:solidFill>
                  <a:srgbClr val="FF0000"/>
                </a:solidFill>
                <a:latin typeface="Segoe UI" pitchFamily="34" charset="0"/>
                <a:cs typeface="Segoe UI" pitchFamily="34" charset="0"/>
              </a:rPr>
              <a:t>30</a:t>
            </a:r>
            <a:r>
              <a:rPr lang="en-US" sz="2600" dirty="0">
                <a:latin typeface="Segoe UI" pitchFamily="34" charset="0"/>
                <a:cs typeface="Segoe UI" pitchFamily="34" charset="0"/>
              </a:rPr>
              <a:t>, 43, </a:t>
            </a:r>
            <a:r>
              <a:rPr lang="en-US" sz="2600" dirty="0">
                <a:solidFill>
                  <a:srgbClr val="FF0000"/>
                </a:solidFill>
                <a:latin typeface="Segoe UI" pitchFamily="34" charset="0"/>
                <a:cs typeface="Segoe UI" pitchFamily="34" charset="0"/>
              </a:rPr>
              <a:t>142</a:t>
            </a:r>
            <a:r>
              <a:rPr lang="en-US" sz="2600" dirty="0">
                <a:latin typeface="Segoe UI" pitchFamily="34" charset="0"/>
                <a:cs typeface="Segoe UI" pitchFamily="34" charset="0"/>
              </a:rPr>
              <a:t>, 151, </a:t>
            </a:r>
            <a:r>
              <a:rPr lang="en-US" sz="2600" dirty="0">
                <a:solidFill>
                  <a:srgbClr val="FF0000"/>
                </a:solidFill>
                <a:latin typeface="Segoe UI" pitchFamily="34" charset="0"/>
                <a:cs typeface="Segoe UI" pitchFamily="34" charset="0"/>
              </a:rPr>
              <a:t>160</a:t>
            </a:r>
            <a:r>
              <a:rPr lang="en-US" sz="2600" dirty="0">
                <a:latin typeface="Segoe UI" pitchFamily="34" charset="0"/>
                <a:cs typeface="Segoe UI" pitchFamily="34" charset="0"/>
              </a:rPr>
              <a:t>]</a:t>
            </a:r>
          </a:p>
          <a:p>
            <a:pPr>
              <a:lnSpc>
                <a:spcPct val="100000"/>
              </a:lnSpc>
              <a:spcBef>
                <a:spcPts val="0"/>
              </a:spcBef>
            </a:pPr>
            <a:r>
              <a:rPr lang="en-US" sz="3000" b="1" dirty="0">
                <a:latin typeface="Segoe UI" pitchFamily="34" charset="0"/>
                <a:cs typeface="Segoe UI" pitchFamily="34" charset="0"/>
              </a:rPr>
              <a:t>Multi-faceted view of God’s word</a:t>
            </a:r>
          </a:p>
          <a:p>
            <a:pPr lvl="1">
              <a:lnSpc>
                <a:spcPct val="100000"/>
              </a:lnSpc>
              <a:spcBef>
                <a:spcPts val="0"/>
              </a:spcBef>
            </a:pPr>
            <a:r>
              <a:rPr lang="en-US" sz="2600" dirty="0">
                <a:latin typeface="Segoe UI" pitchFamily="34" charset="0"/>
                <a:cs typeface="Segoe UI" pitchFamily="34" charset="0"/>
              </a:rPr>
              <a:t>How the Psalmist sees himself in relation to it. </a:t>
            </a:r>
          </a:p>
          <a:p>
            <a:pPr lvl="1">
              <a:lnSpc>
                <a:spcPct val="100000"/>
              </a:lnSpc>
              <a:spcBef>
                <a:spcPts val="0"/>
              </a:spcBef>
            </a:pPr>
            <a:r>
              <a:rPr lang="en-US" sz="2600" dirty="0">
                <a:latin typeface="Segoe UI" pitchFamily="34" charset="0"/>
                <a:cs typeface="Segoe UI" pitchFamily="34" charset="0"/>
              </a:rPr>
              <a:t>How it defines His relationship with God.</a:t>
            </a:r>
            <a:endParaRPr lang="en-US" sz="2600" i="1" dirty="0">
              <a:latin typeface="Segoe UI" pitchFamily="34" charset="0"/>
              <a:cs typeface="Segoe UI" pitchFamily="34" charset="0"/>
            </a:endParaRPr>
          </a:p>
        </p:txBody>
      </p:sp>
      <p:sp>
        <p:nvSpPr>
          <p:cNvPr id="6" name="TextBox 5"/>
          <p:cNvSpPr txBox="1"/>
          <p:nvPr/>
        </p:nvSpPr>
        <p:spPr>
          <a:xfrm>
            <a:off x="8458200" y="6400800"/>
            <a:ext cx="304800" cy="2769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Segoe UI" pitchFamily="34" charset="0"/>
                <a:ea typeface="+mn-ea"/>
                <a:cs typeface="Segoe UI" pitchFamily="34" charset="0"/>
              </a:rPr>
              <a:t>6</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3"/>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0" presetClass="entr" presetSubtype="0" decel="10000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ppt_w</p:attrName>
                                        </p:attrNameLst>
                                      </p:cBhvr>
                                      <p:tavLst>
                                        <p:tav tm="0">
                                          <p:val>
                                            <p:strVal val="#ppt_w+.3"/>
                                          </p:val>
                                        </p:tav>
                                        <p:tav tm="100000">
                                          <p:val>
                                            <p:strVal val="#ppt_w"/>
                                          </p:val>
                                        </p:tav>
                                      </p:tavLst>
                                    </p:anim>
                                    <p:anim calcmode="lin" valueType="num">
                                      <p:cBhvr>
                                        <p:cTn id="15"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0" presetClass="entr" presetSubtype="0" decel="10000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ppt_w</p:attrName>
                                        </p:attrNameLst>
                                      </p:cBhvr>
                                      <p:tavLst>
                                        <p:tav tm="0">
                                          <p:val>
                                            <p:strVal val="#ppt_w+.3"/>
                                          </p:val>
                                        </p:tav>
                                        <p:tav tm="100000">
                                          <p:val>
                                            <p:strVal val="#ppt_w"/>
                                          </p:val>
                                        </p:tav>
                                      </p:tavLst>
                                    </p:anim>
                                    <p:anim calcmode="lin" valueType="num">
                                      <p:cBhvr>
                                        <p:cTn id="22"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0" presetClass="entr" presetSubtype="0" decel="10000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1000" fill="hold"/>
                                        <p:tgtEl>
                                          <p:spTgt spid="3">
                                            <p:txEl>
                                              <p:pRg st="3" end="3"/>
                                            </p:txEl>
                                          </p:spTgt>
                                        </p:tgtEl>
                                        <p:attrNameLst>
                                          <p:attrName>ppt_w</p:attrName>
                                        </p:attrNameLst>
                                      </p:cBhvr>
                                      <p:tavLst>
                                        <p:tav tm="0">
                                          <p:val>
                                            <p:strVal val="#ppt_w+.3"/>
                                          </p:val>
                                        </p:tav>
                                        <p:tav tm="100000">
                                          <p:val>
                                            <p:strVal val="#ppt_w"/>
                                          </p:val>
                                        </p:tav>
                                      </p:tavLst>
                                    </p:anim>
                                    <p:anim calcmode="lin" valueType="num">
                                      <p:cBhvr>
                                        <p:cTn id="29"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30" dur="10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0" presetClass="entr" presetSubtype="0" decel="10000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1000" fill="hold"/>
                                        <p:tgtEl>
                                          <p:spTgt spid="3">
                                            <p:txEl>
                                              <p:pRg st="4" end="4"/>
                                            </p:txEl>
                                          </p:spTgt>
                                        </p:tgtEl>
                                        <p:attrNameLst>
                                          <p:attrName>ppt_w</p:attrName>
                                        </p:attrNameLst>
                                      </p:cBhvr>
                                      <p:tavLst>
                                        <p:tav tm="0">
                                          <p:val>
                                            <p:strVal val="#ppt_w+.3"/>
                                          </p:val>
                                        </p:tav>
                                        <p:tav tm="100000">
                                          <p:val>
                                            <p:strVal val="#ppt_w"/>
                                          </p:val>
                                        </p:tav>
                                      </p:tavLst>
                                    </p:anim>
                                    <p:anim calcmode="lin" valueType="num">
                                      <p:cBhvr>
                                        <p:cTn id="36" dur="1000" fill="hold"/>
                                        <p:tgtEl>
                                          <p:spTgt spid="3">
                                            <p:txEl>
                                              <p:pRg st="4" end="4"/>
                                            </p:txEl>
                                          </p:spTgt>
                                        </p:tgtEl>
                                        <p:attrNameLst>
                                          <p:attrName>ppt_h</p:attrName>
                                        </p:attrNameLst>
                                      </p:cBhvr>
                                      <p:tavLst>
                                        <p:tav tm="0">
                                          <p:val>
                                            <p:strVal val="#ppt_h"/>
                                          </p:val>
                                        </p:tav>
                                        <p:tav tm="100000">
                                          <p:val>
                                            <p:strVal val="#ppt_h"/>
                                          </p:val>
                                        </p:tav>
                                      </p:tavLst>
                                    </p:anim>
                                    <p:animEffect transition="in" filter="fade">
                                      <p:cBhvr>
                                        <p:cTn id="37" dur="1000"/>
                                        <p:tgtEl>
                                          <p:spTgt spid="3">
                                            <p:txEl>
                                              <p:pRg st="4" end="4"/>
                                            </p:txEl>
                                          </p:spTgt>
                                        </p:tgtEl>
                                      </p:cBhvr>
                                    </p:animEffect>
                                  </p:childTnLst>
                                </p:cTn>
                              </p:par>
                              <p:par>
                                <p:cTn id="38" presetID="50" presetClass="entr" presetSubtype="0" decel="100000" fill="hold" grpId="0" nodeType="withEffect">
                                  <p:stCondLst>
                                    <p:cond delay="0"/>
                                  </p:stCondLst>
                                  <p:childTnLst>
                                    <p:set>
                                      <p:cBhvr>
                                        <p:cTn id="39" dur="1" fill="hold">
                                          <p:stCondLst>
                                            <p:cond delay="0"/>
                                          </p:stCondLst>
                                        </p:cTn>
                                        <p:tgtEl>
                                          <p:spTgt spid="3">
                                            <p:txEl>
                                              <p:pRg st="5" end="5"/>
                                            </p:txEl>
                                          </p:spTgt>
                                        </p:tgtEl>
                                        <p:attrNameLst>
                                          <p:attrName>style.visibility</p:attrName>
                                        </p:attrNameLst>
                                      </p:cBhvr>
                                      <p:to>
                                        <p:strVal val="visible"/>
                                      </p:to>
                                    </p:set>
                                    <p:anim calcmode="lin" valueType="num">
                                      <p:cBhvr>
                                        <p:cTn id="40" dur="1000" fill="hold"/>
                                        <p:tgtEl>
                                          <p:spTgt spid="3">
                                            <p:txEl>
                                              <p:pRg st="5" end="5"/>
                                            </p:txEl>
                                          </p:spTgt>
                                        </p:tgtEl>
                                        <p:attrNameLst>
                                          <p:attrName>ppt_w</p:attrName>
                                        </p:attrNameLst>
                                      </p:cBhvr>
                                      <p:tavLst>
                                        <p:tav tm="0">
                                          <p:val>
                                            <p:strVal val="#ppt_w+.3"/>
                                          </p:val>
                                        </p:tav>
                                        <p:tav tm="100000">
                                          <p:val>
                                            <p:strVal val="#ppt_w"/>
                                          </p:val>
                                        </p:tav>
                                      </p:tavLst>
                                    </p:anim>
                                    <p:anim calcmode="lin" valueType="num">
                                      <p:cBhvr>
                                        <p:cTn id="41" dur="1000" fill="hold"/>
                                        <p:tgtEl>
                                          <p:spTgt spid="3">
                                            <p:txEl>
                                              <p:pRg st="5" end="5"/>
                                            </p:txEl>
                                          </p:spTgt>
                                        </p:tgtEl>
                                        <p:attrNameLst>
                                          <p:attrName>ppt_h</p:attrName>
                                        </p:attrNameLst>
                                      </p:cBhvr>
                                      <p:tavLst>
                                        <p:tav tm="0">
                                          <p:val>
                                            <p:strVal val="#ppt_h"/>
                                          </p:val>
                                        </p:tav>
                                        <p:tav tm="100000">
                                          <p:val>
                                            <p:strVal val="#ppt_h"/>
                                          </p:val>
                                        </p:tav>
                                      </p:tavLst>
                                    </p:anim>
                                    <p:animEffect transition="in" filter="fade">
                                      <p:cBhvr>
                                        <p:cTn id="42" dur="1000"/>
                                        <p:tgtEl>
                                          <p:spTgt spid="3">
                                            <p:txEl>
                                              <p:pRg st="5" end="5"/>
                                            </p:txEl>
                                          </p:spTgt>
                                        </p:tgtEl>
                                      </p:cBhvr>
                                    </p:animEffect>
                                  </p:childTnLst>
                                </p:cTn>
                              </p:par>
                              <p:par>
                                <p:cTn id="43" presetID="50" presetClass="entr" presetSubtype="0" decel="100000" fill="hold" grpId="0" nodeType="withEffect">
                                  <p:stCondLst>
                                    <p:cond delay="0"/>
                                  </p:stCondLst>
                                  <p:childTnLst>
                                    <p:set>
                                      <p:cBhvr>
                                        <p:cTn id="44" dur="1" fill="hold">
                                          <p:stCondLst>
                                            <p:cond delay="0"/>
                                          </p:stCondLst>
                                        </p:cTn>
                                        <p:tgtEl>
                                          <p:spTgt spid="3">
                                            <p:txEl>
                                              <p:pRg st="6" end="6"/>
                                            </p:txEl>
                                          </p:spTgt>
                                        </p:tgtEl>
                                        <p:attrNameLst>
                                          <p:attrName>style.visibility</p:attrName>
                                        </p:attrNameLst>
                                      </p:cBhvr>
                                      <p:to>
                                        <p:strVal val="visible"/>
                                      </p:to>
                                    </p:set>
                                    <p:anim calcmode="lin" valueType="num">
                                      <p:cBhvr>
                                        <p:cTn id="45" dur="1000" fill="hold"/>
                                        <p:tgtEl>
                                          <p:spTgt spid="3">
                                            <p:txEl>
                                              <p:pRg st="6" end="6"/>
                                            </p:txEl>
                                          </p:spTgt>
                                        </p:tgtEl>
                                        <p:attrNameLst>
                                          <p:attrName>ppt_w</p:attrName>
                                        </p:attrNameLst>
                                      </p:cBhvr>
                                      <p:tavLst>
                                        <p:tav tm="0">
                                          <p:val>
                                            <p:strVal val="#ppt_w+.3"/>
                                          </p:val>
                                        </p:tav>
                                        <p:tav tm="100000">
                                          <p:val>
                                            <p:strVal val="#ppt_w"/>
                                          </p:val>
                                        </p:tav>
                                      </p:tavLst>
                                    </p:anim>
                                    <p:anim calcmode="lin" valueType="num">
                                      <p:cBhvr>
                                        <p:cTn id="46" dur="1000" fill="hold"/>
                                        <p:tgtEl>
                                          <p:spTgt spid="3">
                                            <p:txEl>
                                              <p:pRg st="6" end="6"/>
                                            </p:txEl>
                                          </p:spTgt>
                                        </p:tgtEl>
                                        <p:attrNameLst>
                                          <p:attrName>ppt_h</p:attrName>
                                        </p:attrNameLst>
                                      </p:cBhvr>
                                      <p:tavLst>
                                        <p:tav tm="0">
                                          <p:val>
                                            <p:strVal val="#ppt_h"/>
                                          </p:val>
                                        </p:tav>
                                        <p:tav tm="100000">
                                          <p:val>
                                            <p:strVal val="#ppt_h"/>
                                          </p:val>
                                        </p:tav>
                                      </p:tavLst>
                                    </p:anim>
                                    <p:animEffect transition="in" filter="fade">
                                      <p:cBhvr>
                                        <p:cTn id="47"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3900" y="313564"/>
            <a:ext cx="7696200" cy="738664"/>
          </a:xfrm>
        </p:spPr>
        <p:txBody>
          <a:bodyPr>
            <a:spAutoFit/>
          </a:bodyPr>
          <a:lstStyle/>
          <a:p>
            <a:pPr algn="ctr">
              <a:lnSpc>
                <a:spcPct val="100000"/>
              </a:lnSpc>
            </a:pPr>
            <a:r>
              <a:rPr lang="en-US" dirty="0">
                <a:solidFill>
                  <a:schemeClr val="bg1"/>
                </a:solidFill>
                <a:latin typeface="Segoe UI Semibold" pitchFamily="34" charset="0"/>
                <a:cs typeface="Segoe UI Semibold" pitchFamily="34" charset="0"/>
              </a:rPr>
              <a:t>Psalms 19:7-11 NKJV</a:t>
            </a:r>
            <a:endParaRPr lang="en-US" sz="5400" i="1" dirty="0">
              <a:solidFill>
                <a:schemeClr val="bg1"/>
              </a:solidFill>
              <a:latin typeface="Segoe UI Semibold" pitchFamily="34" charset="0"/>
              <a:cs typeface="Segoe UI Semibold" pitchFamily="34" charset="0"/>
            </a:endParaRPr>
          </a:p>
        </p:txBody>
      </p:sp>
      <p:sp>
        <p:nvSpPr>
          <p:cNvPr id="3" name="Text Placeholder 2"/>
          <p:cNvSpPr>
            <a:spLocks noGrp="1"/>
          </p:cNvSpPr>
          <p:nvPr>
            <p:ph type="body" sz="quarter" idx="10"/>
          </p:nvPr>
        </p:nvSpPr>
        <p:spPr>
          <a:xfrm>
            <a:off x="266700" y="1298783"/>
            <a:ext cx="8610600" cy="5273238"/>
          </a:xfrm>
        </p:spPr>
        <p:txBody>
          <a:bodyPr>
            <a:spAutoFit/>
          </a:bodyPr>
          <a:lstStyle/>
          <a:p>
            <a:pPr marL="625475" indent="-625475">
              <a:lnSpc>
                <a:spcPct val="100000"/>
              </a:lnSpc>
              <a:spcBef>
                <a:spcPts val="200"/>
              </a:spcBef>
              <a:buNone/>
            </a:pPr>
            <a:r>
              <a:rPr lang="en-US" sz="2800" i="1" dirty="0">
                <a:cs typeface="Segoe UI" pitchFamily="34" charset="0"/>
              </a:rPr>
              <a:t>“7 The law of the </a:t>
            </a:r>
            <a:r>
              <a:rPr lang="en-US" sz="2800" i="1" cap="small" dirty="0">
                <a:cs typeface="Segoe UI" pitchFamily="34" charset="0"/>
              </a:rPr>
              <a:t>Lord</a:t>
            </a:r>
            <a:r>
              <a:rPr lang="en-US" sz="2800" i="1" dirty="0">
                <a:cs typeface="Segoe UI" pitchFamily="34" charset="0"/>
              </a:rPr>
              <a:t> is perfect, converting the soul; The testimony of the </a:t>
            </a:r>
            <a:r>
              <a:rPr lang="en-US" sz="2800" i="1" cap="small" dirty="0">
                <a:cs typeface="Segoe UI" pitchFamily="34" charset="0"/>
              </a:rPr>
              <a:t>Lord</a:t>
            </a:r>
            <a:r>
              <a:rPr lang="en-US" sz="2800" i="1" dirty="0">
                <a:cs typeface="Segoe UI" pitchFamily="34" charset="0"/>
              </a:rPr>
              <a:t> is sure, making wise the simple;</a:t>
            </a:r>
          </a:p>
          <a:p>
            <a:pPr marL="625475" indent="-625475">
              <a:lnSpc>
                <a:spcPct val="100000"/>
              </a:lnSpc>
              <a:spcBef>
                <a:spcPts val="200"/>
              </a:spcBef>
              <a:buNone/>
            </a:pPr>
            <a:r>
              <a:rPr lang="en-US" sz="2800" i="1" dirty="0">
                <a:cs typeface="Segoe UI" pitchFamily="34" charset="0"/>
              </a:rPr>
              <a:t>8 The statutes of the </a:t>
            </a:r>
            <a:r>
              <a:rPr lang="en-US" sz="2800" i="1" cap="small" dirty="0">
                <a:cs typeface="Segoe UI" pitchFamily="34" charset="0"/>
              </a:rPr>
              <a:t>Lord</a:t>
            </a:r>
            <a:r>
              <a:rPr lang="en-US" sz="2800" i="1" dirty="0">
                <a:cs typeface="Segoe UI" pitchFamily="34" charset="0"/>
              </a:rPr>
              <a:t> are right, rejoicing the heart; The commandment of the </a:t>
            </a:r>
            <a:r>
              <a:rPr lang="en-US" sz="2800" i="1" cap="small" dirty="0">
                <a:cs typeface="Segoe UI" pitchFamily="34" charset="0"/>
              </a:rPr>
              <a:t>Lord</a:t>
            </a:r>
            <a:r>
              <a:rPr lang="en-US" sz="2800" i="1" dirty="0">
                <a:cs typeface="Segoe UI" pitchFamily="34" charset="0"/>
              </a:rPr>
              <a:t> is pure, enlightening the eyes;</a:t>
            </a:r>
          </a:p>
          <a:p>
            <a:pPr marL="625475" indent="-625475">
              <a:lnSpc>
                <a:spcPct val="100000"/>
              </a:lnSpc>
              <a:spcBef>
                <a:spcPts val="200"/>
              </a:spcBef>
              <a:buNone/>
            </a:pPr>
            <a:r>
              <a:rPr lang="en-US" sz="2800" i="1" dirty="0">
                <a:cs typeface="Segoe UI" pitchFamily="34" charset="0"/>
              </a:rPr>
              <a:t>9 The fear of the </a:t>
            </a:r>
            <a:r>
              <a:rPr lang="en-US" sz="2800" i="1" cap="small" dirty="0">
                <a:cs typeface="Segoe UI" pitchFamily="34" charset="0"/>
              </a:rPr>
              <a:t>Lord</a:t>
            </a:r>
            <a:r>
              <a:rPr lang="en-US" sz="2800" i="1" dirty="0">
                <a:cs typeface="Segoe UI" pitchFamily="34" charset="0"/>
              </a:rPr>
              <a:t> is clean, enduring forever; The judgments of the </a:t>
            </a:r>
            <a:r>
              <a:rPr lang="en-US" sz="2800" i="1" cap="small" dirty="0">
                <a:cs typeface="Segoe UI" pitchFamily="34" charset="0"/>
              </a:rPr>
              <a:t>Lord</a:t>
            </a:r>
            <a:r>
              <a:rPr lang="en-US" sz="2800" i="1" dirty="0">
                <a:cs typeface="Segoe UI" pitchFamily="34" charset="0"/>
              </a:rPr>
              <a:t> are true and righteous altogether.</a:t>
            </a:r>
          </a:p>
          <a:p>
            <a:pPr marL="625475" indent="-625475">
              <a:lnSpc>
                <a:spcPct val="100000"/>
              </a:lnSpc>
              <a:spcBef>
                <a:spcPts val="200"/>
              </a:spcBef>
              <a:buNone/>
            </a:pPr>
            <a:r>
              <a:rPr lang="en-US" sz="2800" i="1" dirty="0">
                <a:cs typeface="Segoe UI" pitchFamily="34" charset="0"/>
              </a:rPr>
              <a:t>10 More to be desired are they than gold, Yea, than much fine gold; Sweeter also than honey and the honeycomb. </a:t>
            </a:r>
          </a:p>
          <a:p>
            <a:pPr marL="625475" indent="-625475">
              <a:lnSpc>
                <a:spcPct val="100000"/>
              </a:lnSpc>
              <a:spcBef>
                <a:spcPts val="200"/>
              </a:spcBef>
              <a:buNone/>
            </a:pPr>
            <a:r>
              <a:rPr lang="en-US" sz="2800" i="1" dirty="0">
                <a:cs typeface="Segoe UI" pitchFamily="34" charset="0"/>
              </a:rPr>
              <a:t>11 Moreover by them Your servant is warned, and in keeping them there is great reward.”</a:t>
            </a:r>
          </a:p>
        </p:txBody>
      </p:sp>
      <p:sp>
        <p:nvSpPr>
          <p:cNvPr id="6" name="TextBox 5"/>
          <p:cNvSpPr txBox="1"/>
          <p:nvPr/>
        </p:nvSpPr>
        <p:spPr>
          <a:xfrm>
            <a:off x="8458200" y="6400800"/>
            <a:ext cx="304800" cy="2769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Segoe UI" pitchFamily="34" charset="0"/>
                <a:ea typeface="+mn-ea"/>
                <a:cs typeface="Segoe UI" pitchFamily="34" charset="0"/>
              </a:rPr>
              <a:t>7</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7627" y="605319"/>
            <a:ext cx="7467600" cy="830997"/>
          </a:xfrm>
        </p:spPr>
        <p:txBody>
          <a:bodyPr>
            <a:spAutoFit/>
          </a:bodyPr>
          <a:lstStyle/>
          <a:p>
            <a:pPr algn="ctr">
              <a:lnSpc>
                <a:spcPct val="100000"/>
              </a:lnSpc>
            </a:pPr>
            <a:r>
              <a:rPr lang="en-US" sz="5400" dirty="0">
                <a:solidFill>
                  <a:schemeClr val="bg1"/>
                </a:solidFill>
                <a:latin typeface="Segoe UI Semibold" pitchFamily="34" charset="0"/>
                <a:cs typeface="Segoe UI Semibold" pitchFamily="34" charset="0"/>
              </a:rPr>
              <a:t>Psalms 119</a:t>
            </a:r>
            <a:endParaRPr lang="en-US" sz="5400" i="1" dirty="0">
              <a:solidFill>
                <a:schemeClr val="bg1"/>
              </a:solidFill>
              <a:latin typeface="Segoe UI Semibold" pitchFamily="34" charset="0"/>
              <a:cs typeface="Segoe UI Semibold" pitchFamily="34" charset="0"/>
            </a:endParaRPr>
          </a:p>
        </p:txBody>
      </p:sp>
      <p:sp>
        <p:nvSpPr>
          <p:cNvPr id="3" name="Text Placeholder 2"/>
          <p:cNvSpPr>
            <a:spLocks noGrp="1"/>
          </p:cNvSpPr>
          <p:nvPr>
            <p:ph type="body" sz="quarter" idx="10"/>
          </p:nvPr>
        </p:nvSpPr>
        <p:spPr>
          <a:xfrm>
            <a:off x="419100" y="2209800"/>
            <a:ext cx="8305800" cy="2154436"/>
          </a:xfrm>
        </p:spPr>
        <p:txBody>
          <a:bodyPr>
            <a:spAutoFit/>
          </a:bodyPr>
          <a:lstStyle/>
          <a:p>
            <a:pPr>
              <a:lnSpc>
                <a:spcPct val="100000"/>
              </a:lnSpc>
              <a:spcBef>
                <a:spcPts val="0"/>
              </a:spcBef>
            </a:pPr>
            <a:r>
              <a:rPr lang="en-US" sz="3600" b="1" dirty="0">
                <a:latin typeface="Segoe UI" pitchFamily="34" charset="0"/>
                <a:cs typeface="Segoe UI" pitchFamily="34" charset="0"/>
              </a:rPr>
              <a:t>Divine blessings </a:t>
            </a:r>
            <a:r>
              <a:rPr lang="en-US" sz="3600" dirty="0">
                <a:latin typeface="Segoe UI" pitchFamily="34" charset="0"/>
                <a:cs typeface="Segoe UI" pitchFamily="34" charset="0"/>
              </a:rPr>
              <a:t>(1-8)</a:t>
            </a:r>
          </a:p>
          <a:p>
            <a:pPr marL="0" indent="0">
              <a:lnSpc>
                <a:spcPct val="100000"/>
              </a:lnSpc>
              <a:spcBef>
                <a:spcPts val="0"/>
              </a:spcBef>
              <a:buNone/>
            </a:pPr>
            <a:endParaRPr lang="en-US" sz="800" i="1" dirty="0">
              <a:latin typeface="Segoe UI" pitchFamily="34" charset="0"/>
              <a:cs typeface="Segoe UI" pitchFamily="34" charset="0"/>
            </a:endParaRPr>
          </a:p>
          <a:p>
            <a:pPr marL="0" indent="0">
              <a:lnSpc>
                <a:spcPct val="100000"/>
              </a:lnSpc>
              <a:spcBef>
                <a:spcPts val="0"/>
              </a:spcBef>
              <a:buNone/>
            </a:pPr>
            <a:endParaRPr lang="en-US" i="1" dirty="0">
              <a:latin typeface="Segoe UI" pitchFamily="34" charset="0"/>
              <a:cs typeface="Segoe UI" pitchFamily="34" charset="0"/>
            </a:endParaRPr>
          </a:p>
          <a:p>
            <a:pPr marL="0" indent="0">
              <a:lnSpc>
                <a:spcPct val="100000"/>
              </a:lnSpc>
              <a:spcBef>
                <a:spcPts val="0"/>
              </a:spcBef>
              <a:buNone/>
            </a:pPr>
            <a:r>
              <a:rPr lang="en-US" i="1" dirty="0">
                <a:latin typeface="Segoe UI" pitchFamily="34" charset="0"/>
                <a:cs typeface="Segoe UI" pitchFamily="34" charset="0"/>
              </a:rPr>
              <a:t>2 Blessed are they that keep his testimonies, that seek him with the whole heart.</a:t>
            </a:r>
          </a:p>
        </p:txBody>
      </p:sp>
      <p:sp>
        <p:nvSpPr>
          <p:cNvPr id="6" name="TextBox 5"/>
          <p:cNvSpPr txBox="1"/>
          <p:nvPr/>
        </p:nvSpPr>
        <p:spPr>
          <a:xfrm>
            <a:off x="8458200" y="6400800"/>
            <a:ext cx="304800" cy="2769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Segoe UI" pitchFamily="34" charset="0"/>
                <a:ea typeface="+mn-ea"/>
                <a:cs typeface="Segoe UI" pitchFamily="34" charset="0"/>
              </a:rPr>
              <a:t>8</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afterEffect">
                                  <p:stCondLst>
                                    <p:cond delay="50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3"/>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par>
                          <p:cTn id="10" fill="hold">
                            <p:stCondLst>
                              <p:cond delay="1500"/>
                            </p:stCondLst>
                            <p:childTnLst>
                              <p:par>
                                <p:cTn id="11" presetID="50" presetClass="entr" presetSubtype="0" decel="100000" fill="hold" grpId="0" nodeType="afterEffect">
                                  <p:stCondLst>
                                    <p:cond delay="50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p:cTn id="13" dur="1000" fill="hold"/>
                                        <p:tgtEl>
                                          <p:spTgt spid="3">
                                            <p:txEl>
                                              <p:pRg st="3" end="3"/>
                                            </p:txEl>
                                          </p:spTgt>
                                        </p:tgtEl>
                                        <p:attrNameLst>
                                          <p:attrName>ppt_w</p:attrName>
                                        </p:attrNameLst>
                                      </p:cBhvr>
                                      <p:tavLst>
                                        <p:tav tm="0">
                                          <p:val>
                                            <p:strVal val="#ppt_w+.3"/>
                                          </p:val>
                                        </p:tav>
                                        <p:tav tm="100000">
                                          <p:val>
                                            <p:strVal val="#ppt_w"/>
                                          </p:val>
                                        </p:tav>
                                      </p:tavLst>
                                    </p:anim>
                                    <p:anim calcmode="lin" valueType="num">
                                      <p:cBhvr>
                                        <p:cTn id="14"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15"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1_Light Grey Segoe 4X3">
  <a:themeElements>
    <a:clrScheme name="5-00332 CSO Summit 2008">
      <a:dk1>
        <a:srgbClr val="000000"/>
      </a:dk1>
      <a:lt1>
        <a:srgbClr val="FFFFFF"/>
      </a:lt1>
      <a:dk2>
        <a:srgbClr val="050595"/>
      </a:dk2>
      <a:lt2>
        <a:srgbClr val="FFFF99"/>
      </a:lt2>
      <a:accent1>
        <a:srgbClr val="ECDFA7"/>
      </a:accent1>
      <a:accent2>
        <a:srgbClr val="4F6E9B"/>
      </a:accent2>
      <a:accent3>
        <a:srgbClr val="936553"/>
      </a:accent3>
      <a:accent4>
        <a:srgbClr val="88A17B"/>
      </a:accent4>
      <a:accent5>
        <a:srgbClr val="B8977E"/>
      </a:accent5>
      <a:accent6>
        <a:srgbClr val="99B5D3"/>
      </a:accent6>
      <a:hlink>
        <a:srgbClr val="050595"/>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4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txDef>
      <a:spPr>
        <a:noFill/>
      </a:spPr>
      <a:bodyPr wrap="none" rtlCol="0">
        <a:spAutoFit/>
      </a:bodyPr>
      <a:lstStyle>
        <a:defPPr>
          <a:defRPr dirty="0" err="1" smtClean="0">
            <a:solidFill>
              <a:schemeClr val="bg1"/>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74</TotalTime>
  <Words>1696</Words>
  <Application>Microsoft Office PowerPoint</Application>
  <PresentationFormat>On-screen Show (4:3)</PresentationFormat>
  <Paragraphs>159</Paragraphs>
  <Slides>16</Slides>
  <Notes>16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Arial</vt:lpstr>
      <vt:lpstr>Calibri</vt:lpstr>
      <vt:lpstr>Segoe UI</vt:lpstr>
      <vt:lpstr>Segoe UI Semibold</vt:lpstr>
      <vt:lpstr>Times New Roman</vt:lpstr>
      <vt:lpstr>Wingdings</vt:lpstr>
      <vt:lpstr>1_Light Grey Segoe 4X3</vt:lpstr>
      <vt:lpstr>The Excellencies of God’s Word</vt:lpstr>
      <vt:lpstr>The Bible is Not a Theoretical Book John 6:68</vt:lpstr>
      <vt:lpstr>Psalms 119</vt:lpstr>
      <vt:lpstr>Psalms 119</vt:lpstr>
      <vt:lpstr>Psalms 119 Synonyms</vt:lpstr>
      <vt:lpstr>Psalms 119 Synonyms</vt:lpstr>
      <vt:lpstr>Psalms 119 Synonyms</vt:lpstr>
      <vt:lpstr>Psalms 19:7-11 NKJV</vt:lpstr>
      <vt:lpstr>Psalms 119</vt:lpstr>
      <vt:lpstr>Psalms 119</vt:lpstr>
      <vt:lpstr>Psalms 119</vt:lpstr>
      <vt:lpstr>Psalms 119</vt:lpstr>
      <vt:lpstr>Psalms 119</vt:lpstr>
      <vt:lpstr>Psalms 119</vt:lpstr>
      <vt:lpstr>Psalms 119</vt:lpstr>
      <vt:lpstr>Psalms 119</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Study Of The Psalms (1-15-23)</dc:title>
  <dc:creator>Micky Galloway</dc:creator>
  <cp:lastModifiedBy>Richard Lidh</cp:lastModifiedBy>
  <cp:revision>11</cp:revision>
  <cp:lastPrinted>2023-01-24T14:36:36Z</cp:lastPrinted>
  <dcterms:created xsi:type="dcterms:W3CDTF">2023-01-08T14:48:55Z</dcterms:created>
  <dcterms:modified xsi:type="dcterms:W3CDTF">2023-01-24T14:37:03Z</dcterms:modified>
</cp:coreProperties>
</file>